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96" r:id="rId2"/>
    <p:sldMasterId id="2147483697" r:id="rId3"/>
    <p:sldMasterId id="2147483698" r:id="rId4"/>
    <p:sldMasterId id="2147483699" r:id="rId5"/>
    <p:sldMasterId id="2147483700" r:id="rId6"/>
    <p:sldMasterId id="2147483701" r:id="rId7"/>
    <p:sldMasterId id="2147483702" r:id="rId8"/>
    <p:sldMasterId id="2147483703" r:id="rId9"/>
    <p:sldMasterId id="2147483704" r:id="rId10"/>
    <p:sldMasterId id="2147483705" r:id="rId11"/>
    <p:sldMasterId id="2147483706" r:id="rId12"/>
    <p:sldMasterId id="2147483707" r:id="rId13"/>
  </p:sldMasterIdLst>
  <p:notesMasterIdLst>
    <p:notesMasterId r:id="rId50"/>
  </p:notesMasterIdLst>
  <p:sldIdLst>
    <p:sldId id="409" r:id="rId14"/>
    <p:sldId id="408" r:id="rId15"/>
    <p:sldId id="374" r:id="rId16"/>
    <p:sldId id="389" r:id="rId17"/>
    <p:sldId id="410" r:id="rId18"/>
    <p:sldId id="390" r:id="rId19"/>
    <p:sldId id="391" r:id="rId20"/>
    <p:sldId id="401" r:id="rId21"/>
    <p:sldId id="387" r:id="rId22"/>
    <p:sldId id="363" r:id="rId23"/>
    <p:sldId id="392" r:id="rId24"/>
    <p:sldId id="398" r:id="rId25"/>
    <p:sldId id="366" r:id="rId26"/>
    <p:sldId id="361" r:id="rId27"/>
    <p:sldId id="397" r:id="rId28"/>
    <p:sldId id="405" r:id="rId29"/>
    <p:sldId id="404" r:id="rId30"/>
    <p:sldId id="396" r:id="rId31"/>
    <p:sldId id="407" r:id="rId32"/>
    <p:sldId id="378" r:id="rId33"/>
    <p:sldId id="369" r:id="rId34"/>
    <p:sldId id="368" r:id="rId35"/>
    <p:sldId id="367" r:id="rId36"/>
    <p:sldId id="393" r:id="rId37"/>
    <p:sldId id="380" r:id="rId38"/>
    <p:sldId id="381" r:id="rId39"/>
    <p:sldId id="365" r:id="rId40"/>
    <p:sldId id="359" r:id="rId41"/>
    <p:sldId id="383" r:id="rId42"/>
    <p:sldId id="376" r:id="rId43"/>
    <p:sldId id="382" r:id="rId44"/>
    <p:sldId id="394" r:id="rId45"/>
    <p:sldId id="358" r:id="rId46"/>
    <p:sldId id="395" r:id="rId47"/>
    <p:sldId id="400" r:id="rId48"/>
    <p:sldId id="399" r:id="rId49"/>
  </p:sldIdLst>
  <p:sldSz cx="9144000" cy="6858000" type="screen4x3"/>
  <p:notesSz cx="6858000" cy="9144000"/>
  <p:custShowLst>
    <p:custShow name="自定义放映 1" id="0">
      <p:sldLst>
        <p:sld r:id="rId16"/>
        <p:sld r:id="rId23"/>
        <p:sld r:id="rId40"/>
        <p:sld r:id="rId26"/>
        <p:sld r:id="rId35"/>
        <p:sld r:id="rId36"/>
        <p:sld r:id="rId27"/>
        <p:sld r:id="rId38"/>
      </p:sldLst>
    </p:custShow>
  </p:custShow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나눔고딕"/>
        <a:cs typeface="나눔고딕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나눔고딕"/>
        <a:cs typeface="나눔고딕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나눔고딕"/>
        <a:cs typeface="나눔고딕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나눔고딕"/>
        <a:cs typeface="나눔고딕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나눔고딕"/>
        <a:cs typeface="나눔고딕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나눔고딕"/>
        <a:cs typeface="나눔고딕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나눔고딕"/>
        <a:cs typeface="나눔고딕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나눔고딕"/>
        <a:cs typeface="나눔고딕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나눔고딕"/>
        <a:cs typeface="나눔고딕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565656"/>
    <a:srgbClr val="6E673E"/>
    <a:srgbClr val="D614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0" autoAdjust="0"/>
    <p:restoredTop sz="94600" autoAdjust="0"/>
  </p:normalViewPr>
  <p:slideViewPr>
    <p:cSldViewPr>
      <p:cViewPr>
        <p:scale>
          <a:sx n="100" d="100"/>
          <a:sy n="100" d="100"/>
        </p:scale>
        <p:origin x="-534" y="-228"/>
      </p:cViewPr>
      <p:guideLst>
        <p:guide orient="horz" pos="1207"/>
        <p:guide orient="horz" pos="2712"/>
        <p:guide orient="horz" pos="2647"/>
        <p:guide orient="horz" pos="4166"/>
        <p:guide pos="158"/>
        <p:guide pos="1996"/>
        <p:guide pos="3770"/>
        <p:guide pos="3842"/>
        <p:guide pos="5604"/>
        <p:guide pos="19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61600" cy="73761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b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나눔고딕"/>
              </a:defRPr>
            </a:lvl1pPr>
          </a:lstStyle>
          <a:p>
            <a:pPr>
              <a:defRPr/>
            </a:pPr>
            <a:r>
              <a:rPr lang="en-US" altLang="zh-CN"/>
              <a:t>2013-9-9</a:t>
            </a:r>
          </a:p>
        </p:txBody>
      </p:sp>
      <p:sp>
        <p:nvSpPr>
          <p:cNvPr id="160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3" name="Rectangle 5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defTabSz="0" eaLnBrk="0" hangingPunct="0">
              <a:spcBef>
                <a:spcPct val="30000"/>
              </a:spcBef>
              <a:defRPr/>
            </a:pPr>
            <a:r>
              <a:rPr lang="zh-CN" altLang="en-US" sz="1200">
                <a:latin typeface="Arial" pitchFamily="34" charset="0"/>
                <a:ea typeface="+mn-ea"/>
                <a:cs typeface="+mn-cs"/>
              </a:rPr>
              <a:t>마스터 텍스트 스타일을 편집합니다</a:t>
            </a:r>
          </a:p>
          <a:p>
            <a:pPr defTabSz="0" eaLnBrk="0" hangingPunct="0">
              <a:spcBef>
                <a:spcPct val="30000"/>
              </a:spcBef>
              <a:defRPr/>
            </a:pPr>
            <a:r>
              <a:rPr lang="zh-CN" altLang="en-US" sz="1200">
                <a:latin typeface="Arial" pitchFamily="34" charset="0"/>
                <a:ea typeface="+mn-ea"/>
                <a:cs typeface="+mn-cs"/>
              </a:rPr>
              <a:t>둘째 수준</a:t>
            </a:r>
          </a:p>
          <a:p>
            <a:pPr defTabSz="0" eaLnBrk="0" hangingPunct="0">
              <a:spcBef>
                <a:spcPct val="30000"/>
              </a:spcBef>
              <a:defRPr/>
            </a:pPr>
            <a:r>
              <a:rPr lang="zh-CN" altLang="en-US" sz="1200">
                <a:latin typeface="Arial" pitchFamily="34" charset="0"/>
                <a:ea typeface="+mn-ea"/>
                <a:cs typeface="+mn-cs"/>
              </a:rPr>
              <a:t>셋째 수준</a:t>
            </a:r>
          </a:p>
          <a:p>
            <a:pPr defTabSz="0" eaLnBrk="0" hangingPunct="0">
              <a:spcBef>
                <a:spcPct val="30000"/>
              </a:spcBef>
              <a:defRPr/>
            </a:pPr>
            <a:r>
              <a:rPr lang="zh-CN" altLang="en-US" sz="1200">
                <a:latin typeface="Arial" pitchFamily="34" charset="0"/>
                <a:ea typeface="+mn-ea"/>
                <a:cs typeface="+mn-cs"/>
              </a:rPr>
              <a:t>넷째 수준</a:t>
            </a:r>
          </a:p>
          <a:p>
            <a:pPr defTabSz="0" eaLnBrk="0" hangingPunct="0">
              <a:spcBef>
                <a:spcPct val="30000"/>
              </a:spcBef>
              <a:defRPr/>
            </a:pPr>
            <a:r>
              <a:rPr lang="zh-CN" altLang="en-US" sz="1200">
                <a:latin typeface="Arial" pitchFamily="34" charset="0"/>
                <a:ea typeface="+mn-ea"/>
                <a:cs typeface="+mn-cs"/>
              </a:rPr>
              <a:t>다섯째 수준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b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b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/>
          </a:p>
        </p:txBody>
      </p:sp>
    </p:spTree>
  </p:cSld>
  <p:clrMapOvr>
    <a:masterClrMapping/>
  </p:clrMapOvr>
  <p:transition spd="med" advTm="1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/>
          </a:p>
        </p:txBody>
      </p:sp>
    </p:spTree>
  </p:cSld>
  <p:clrMapOvr>
    <a:masterClrMapping/>
  </p:clrMapOvr>
  <p:transition spd="med" advTm="1500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/>
          </a:p>
        </p:txBody>
      </p:sp>
    </p:spTree>
  </p:cSld>
  <p:clrMapOvr>
    <a:masterClrMapping/>
  </p:clrMapOvr>
  <p:transition spd="med" advTm="1500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/>
          </a:p>
        </p:txBody>
      </p:sp>
    </p:spTree>
  </p:cSld>
  <p:clrMapOvr>
    <a:masterClrMapping/>
  </p:clrMapOvr>
  <p:transition spd="med" advTm="15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/>
          </a:p>
        </p:txBody>
      </p:sp>
    </p:spTree>
  </p:cSld>
  <p:clrMapOvr>
    <a:masterClrMapping/>
  </p:clrMapOvr>
  <p:transition spd="med" advTm="15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/>
          </a:p>
        </p:txBody>
      </p:sp>
    </p:spTree>
  </p:cSld>
  <p:clrMapOvr>
    <a:masterClrMapping/>
  </p:clrMapOvr>
  <p:transition spd="med" advTm="15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/>
          </a:p>
        </p:txBody>
      </p:sp>
    </p:spTree>
  </p:cSld>
  <p:clrMapOvr>
    <a:masterClrMapping/>
  </p:clrMapOvr>
  <p:transition spd="med" advTm="15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/>
          </a:p>
        </p:txBody>
      </p:sp>
    </p:spTree>
  </p:cSld>
  <p:clrMapOvr>
    <a:masterClrMapping/>
  </p:clrMapOvr>
  <p:transition spd="med" advTm="15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/>
          </a:p>
        </p:txBody>
      </p:sp>
    </p:spTree>
  </p:cSld>
  <p:clrMapOvr>
    <a:masterClrMapping/>
  </p:clrMapOvr>
  <p:transition spd="med" advTm="15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/>
          </a:p>
        </p:txBody>
      </p:sp>
    </p:spTree>
  </p:cSld>
  <p:clrMapOvr>
    <a:masterClrMapping/>
  </p:clrMapOvr>
  <p:transition spd="med" advTm="15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/>
          </a:p>
        </p:txBody>
      </p:sp>
    </p:spTree>
  </p:cSld>
  <p:clrMapOvr>
    <a:masterClrMapping/>
  </p:clrMapOvr>
  <p:transition spd="med" advTm="1500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9/9/2013</a:t>
            </a:r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 advTm="1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텍스트 스타일을 편집합니다</a:t>
            </a:r>
          </a:p>
          <a:p>
            <a:pPr lvl="1"/>
            <a:r>
              <a:rPr lang="zh-CN" altLang="en-US" smtClean="0"/>
              <a:t>둘째 수준</a:t>
            </a:r>
          </a:p>
          <a:p>
            <a:pPr lvl="2"/>
            <a:r>
              <a:rPr lang="zh-CN" altLang="en-US" smtClean="0"/>
              <a:t>셋째 수준</a:t>
            </a:r>
          </a:p>
          <a:p>
            <a:pPr lvl="3"/>
            <a:r>
              <a:rPr lang="zh-CN" altLang="en-US" smtClean="0"/>
              <a:t>넷째 수준</a:t>
            </a:r>
          </a:p>
          <a:p>
            <a:pPr lvl="4"/>
            <a:r>
              <a:rPr lang="zh-CN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sz="1200" b="0">
                <a:solidFill>
                  <a:srgbClr val="898989"/>
                </a:solidFill>
                <a:latin typeface="+mn-lt"/>
                <a:ea typeface="+mn-ea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en-US"/>
              <a:t>9/9/2013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latinLnBrk="1" hangingPunct="0">
              <a:spcBef>
                <a:spcPct val="0"/>
              </a:spcBef>
              <a:spcAft>
                <a:spcPct val="0"/>
              </a:spcAft>
              <a:defRPr sz="1200" b="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fontAlgn="base" latinLnBrk="1" hangingPunct="0">
              <a:spcBef>
                <a:spcPct val="0"/>
              </a:spcBef>
              <a:spcAft>
                <a:spcPct val="0"/>
              </a:spcAft>
              <a:defRPr sz="1200" b="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49" r:id="rId2"/>
    <p:sldLayoutId id="2147483848" r:id="rId3"/>
    <p:sldLayoutId id="2147483847" r:id="rId4"/>
    <p:sldLayoutId id="2147483846" r:id="rId5"/>
    <p:sldLayoutId id="2147483845" r:id="rId6"/>
    <p:sldLayoutId id="2147483844" r:id="rId7"/>
    <p:sldLayoutId id="2147483843" r:id="rId8"/>
    <p:sldLayoutId id="2147483842" r:id="rId9"/>
    <p:sldLayoutId id="2147483841" r:id="rId10"/>
    <p:sldLayoutId id="2147483840" r:id="rId11"/>
  </p:sldLayoutIdLst>
  <p:transition spd="med" advTm="15000"/>
  <p:hf sldNum="0" hdr="0" ftr="0"/>
  <p:txStyles>
    <p:titleStyle>
      <a:lvl1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2pPr>
      <a:lvl3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3pPr>
      <a:lvl4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4pPr>
      <a:lvl5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5pPr>
      <a:lvl6pPr marL="13716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6pPr>
      <a:lvl7pPr marL="18288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7pPr>
      <a:lvl8pPr marL="22860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8pPr>
      <a:lvl9pPr marL="27432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제목 스타일 편집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텍스트 스타일을 편집합니다</a:t>
            </a:r>
          </a:p>
          <a:p>
            <a:pPr lvl="1"/>
            <a:r>
              <a:rPr lang="zh-CN" altLang="en-US" smtClean="0"/>
              <a:t>둘째 수준</a:t>
            </a:r>
          </a:p>
          <a:p>
            <a:pPr lvl="2"/>
            <a:r>
              <a:rPr lang="zh-CN" altLang="en-US" smtClean="0"/>
              <a:t>셋째 수준</a:t>
            </a:r>
          </a:p>
          <a:p>
            <a:pPr lvl="3"/>
            <a:r>
              <a:rPr lang="zh-CN" altLang="en-US" smtClean="0"/>
              <a:t>넷째 수준</a:t>
            </a:r>
          </a:p>
          <a:p>
            <a:pPr lvl="4"/>
            <a:r>
              <a:rPr lang="zh-CN" altLang="en-US" smtClean="0"/>
              <a:t>다섯째 수준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en-US"/>
              <a:t>9/9/2013</a:t>
            </a:r>
            <a:endParaRPr lang="en-US">
              <a:latin typeface="Arial" pitchFamily="34" charset="0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ransition spd="med" advTm="15000"/>
  <p:hf sldNum="0" hdr="0" ftr="0"/>
  <p:txStyles>
    <p:titleStyle>
      <a:lvl1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2pPr>
      <a:lvl3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3pPr>
      <a:lvl4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4pPr>
      <a:lvl5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5pPr>
      <a:lvl6pPr marL="13716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6pPr>
      <a:lvl7pPr marL="18288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7pPr>
      <a:lvl8pPr marL="22860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8pPr>
      <a:lvl9pPr marL="27432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제목 스타일 편집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텍스트 스타일을 편집합니다</a:t>
            </a:r>
          </a:p>
          <a:p>
            <a:pPr lvl="1"/>
            <a:r>
              <a:rPr lang="zh-CN" altLang="en-US" smtClean="0"/>
              <a:t>둘째 수준</a:t>
            </a:r>
          </a:p>
          <a:p>
            <a:pPr lvl="2"/>
            <a:r>
              <a:rPr lang="zh-CN" altLang="en-US" smtClean="0"/>
              <a:t>셋째 수준</a:t>
            </a:r>
          </a:p>
          <a:p>
            <a:pPr lvl="3"/>
            <a:r>
              <a:rPr lang="zh-CN" altLang="en-US" smtClean="0"/>
              <a:t>넷째 수준</a:t>
            </a:r>
          </a:p>
          <a:p>
            <a:pPr lvl="4"/>
            <a:r>
              <a:rPr lang="zh-CN" altLang="en-US" smtClean="0"/>
              <a:t>다섯째 수준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en-US"/>
              <a:t>9/9/2013</a:t>
            </a:r>
            <a:endParaRPr lang="en-US">
              <a:latin typeface="Arial" pitchFamily="34" charset="0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ransition spd="med" advTm="15000"/>
  <p:hf sldNum="0" hdr="0" ftr="0"/>
  <p:txStyles>
    <p:titleStyle>
      <a:lvl1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2pPr>
      <a:lvl3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3pPr>
      <a:lvl4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4pPr>
      <a:lvl5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5pPr>
      <a:lvl6pPr marL="13716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6pPr>
      <a:lvl7pPr marL="18288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7pPr>
      <a:lvl8pPr marL="22860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8pPr>
      <a:lvl9pPr marL="27432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제목 스타일 편집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텍스트 스타일을 편집합니다</a:t>
            </a:r>
          </a:p>
          <a:p>
            <a:pPr lvl="1"/>
            <a:r>
              <a:rPr lang="zh-CN" altLang="en-US" smtClean="0"/>
              <a:t>둘째 수준</a:t>
            </a:r>
          </a:p>
          <a:p>
            <a:pPr lvl="2"/>
            <a:r>
              <a:rPr lang="zh-CN" altLang="en-US" smtClean="0"/>
              <a:t>셋째 수준</a:t>
            </a:r>
          </a:p>
          <a:p>
            <a:pPr lvl="3"/>
            <a:r>
              <a:rPr lang="zh-CN" altLang="en-US" smtClean="0"/>
              <a:t>넷째 수준</a:t>
            </a:r>
          </a:p>
          <a:p>
            <a:pPr lvl="4"/>
            <a:r>
              <a:rPr lang="zh-CN" altLang="en-US" smtClean="0"/>
              <a:t>다섯째 수준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en-US"/>
              <a:t>9/9/2013</a:t>
            </a:r>
            <a:endParaRPr lang="en-US">
              <a:latin typeface="Arial" pitchFamily="34" charset="0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 spd="med" advTm="15000"/>
  <p:hf sldNum="0" hdr="0" ftr="0"/>
  <p:txStyles>
    <p:titleStyle>
      <a:lvl1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2pPr>
      <a:lvl3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3pPr>
      <a:lvl4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4pPr>
      <a:lvl5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5pPr>
      <a:lvl6pPr marL="13716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6pPr>
      <a:lvl7pPr marL="18288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7pPr>
      <a:lvl8pPr marL="22860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8pPr>
      <a:lvl9pPr marL="27432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제목 스타일 편집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텍스트 스타일을 편집합니다</a:t>
            </a:r>
          </a:p>
          <a:p>
            <a:pPr lvl="1"/>
            <a:r>
              <a:rPr lang="zh-CN" altLang="en-US" smtClean="0"/>
              <a:t>둘째 수준</a:t>
            </a:r>
          </a:p>
          <a:p>
            <a:pPr lvl="2"/>
            <a:r>
              <a:rPr lang="zh-CN" altLang="en-US" smtClean="0"/>
              <a:t>셋째 수준</a:t>
            </a:r>
          </a:p>
          <a:p>
            <a:pPr lvl="3"/>
            <a:r>
              <a:rPr lang="zh-CN" altLang="en-US" smtClean="0"/>
              <a:t>넷째 수준</a:t>
            </a:r>
          </a:p>
          <a:p>
            <a:pPr lvl="4"/>
            <a:r>
              <a:rPr lang="zh-CN" altLang="en-US" smtClean="0"/>
              <a:t>다섯째 수준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en-US"/>
              <a:t>9/9/2013</a:t>
            </a:r>
            <a:endParaRPr lang="en-US">
              <a:latin typeface="Arial" pitchFamily="34" charset="0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ransition spd="med" advTm="15000"/>
  <p:hf sldNum="0" hdr="0" ftr="0"/>
  <p:txStyles>
    <p:titleStyle>
      <a:lvl1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2pPr>
      <a:lvl3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3pPr>
      <a:lvl4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4pPr>
      <a:lvl5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5pPr>
      <a:lvl6pPr marL="13716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6pPr>
      <a:lvl7pPr marL="18288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7pPr>
      <a:lvl8pPr marL="22860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8pPr>
      <a:lvl9pPr marL="27432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제목 스타일 편집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텍스트 스타일을 편집합니다</a:t>
            </a:r>
          </a:p>
          <a:p>
            <a:pPr lvl="1"/>
            <a:r>
              <a:rPr lang="zh-CN" altLang="en-US" smtClean="0"/>
              <a:t>둘째 수준</a:t>
            </a:r>
          </a:p>
          <a:p>
            <a:pPr lvl="2"/>
            <a:r>
              <a:rPr lang="zh-CN" altLang="en-US" smtClean="0"/>
              <a:t>셋째 수준</a:t>
            </a:r>
          </a:p>
          <a:p>
            <a:pPr lvl="3"/>
            <a:r>
              <a:rPr lang="zh-CN" altLang="en-US" smtClean="0"/>
              <a:t>넷째 수준</a:t>
            </a:r>
          </a:p>
          <a:p>
            <a:pPr lvl="4"/>
            <a:r>
              <a:rPr lang="zh-CN" altLang="en-US" smtClean="0"/>
              <a:t>다섯째 수준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en-US"/>
              <a:t>9/9/2013</a:t>
            </a:r>
            <a:endParaRPr lang="en-US">
              <a:latin typeface="Arial" pitchFamily="34" charset="0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ransition spd="med" advTm="15000"/>
  <p:hf sldNum="0" hdr="0" ftr="0"/>
  <p:txStyles>
    <p:titleStyle>
      <a:lvl1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2pPr>
      <a:lvl3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3pPr>
      <a:lvl4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4pPr>
      <a:lvl5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5pPr>
      <a:lvl6pPr marL="13716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6pPr>
      <a:lvl7pPr marL="18288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7pPr>
      <a:lvl8pPr marL="22860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8pPr>
      <a:lvl9pPr marL="27432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제목 스타일 편집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텍스트 스타일을 편집합니다</a:t>
            </a:r>
          </a:p>
          <a:p>
            <a:pPr lvl="1"/>
            <a:r>
              <a:rPr lang="zh-CN" altLang="en-US" smtClean="0"/>
              <a:t>둘째 수준</a:t>
            </a:r>
          </a:p>
          <a:p>
            <a:pPr lvl="2"/>
            <a:r>
              <a:rPr lang="zh-CN" altLang="en-US" smtClean="0"/>
              <a:t>셋째 수준</a:t>
            </a:r>
          </a:p>
          <a:p>
            <a:pPr lvl="3"/>
            <a:r>
              <a:rPr lang="zh-CN" altLang="en-US" smtClean="0"/>
              <a:t>넷째 수준</a:t>
            </a:r>
          </a:p>
          <a:p>
            <a:pPr lvl="4"/>
            <a:r>
              <a:rPr lang="zh-CN" altLang="en-US" smtClean="0"/>
              <a:t>다섯째 수준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en-US"/>
              <a:t>9/9/2013</a:t>
            </a:r>
            <a:endParaRPr lang="en-US">
              <a:latin typeface="Arial" pitchFamily="34" charset="0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 spd="med" advTm="15000"/>
  <p:hf sldNum="0" hdr="0" ftr="0"/>
  <p:txStyles>
    <p:titleStyle>
      <a:lvl1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2pPr>
      <a:lvl3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3pPr>
      <a:lvl4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4pPr>
      <a:lvl5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5pPr>
      <a:lvl6pPr marL="13716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6pPr>
      <a:lvl7pPr marL="18288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7pPr>
      <a:lvl8pPr marL="22860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8pPr>
      <a:lvl9pPr marL="27432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제목 스타일 편집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텍스트 스타일을 편집합니다</a:t>
            </a:r>
          </a:p>
          <a:p>
            <a:pPr lvl="1"/>
            <a:r>
              <a:rPr lang="zh-CN" altLang="en-US" smtClean="0"/>
              <a:t>둘째 수준</a:t>
            </a:r>
          </a:p>
          <a:p>
            <a:pPr lvl="2"/>
            <a:r>
              <a:rPr lang="zh-CN" altLang="en-US" smtClean="0"/>
              <a:t>셋째 수준</a:t>
            </a:r>
          </a:p>
          <a:p>
            <a:pPr lvl="3"/>
            <a:r>
              <a:rPr lang="zh-CN" altLang="en-US" smtClean="0"/>
              <a:t>넷째 수준</a:t>
            </a:r>
          </a:p>
          <a:p>
            <a:pPr lvl="4"/>
            <a:r>
              <a:rPr lang="zh-CN" altLang="en-US" smtClean="0"/>
              <a:t>다섯째 수준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en-US"/>
              <a:t>9/9/2013</a:t>
            </a:r>
            <a:endParaRPr lang="en-US">
              <a:latin typeface="Arial" pitchFamily="34" charset="0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 spd="med" advTm="15000"/>
  <p:hf sldNum="0" hdr="0" ftr="0"/>
  <p:txStyles>
    <p:titleStyle>
      <a:lvl1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2pPr>
      <a:lvl3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3pPr>
      <a:lvl4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4pPr>
      <a:lvl5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5pPr>
      <a:lvl6pPr marL="13716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6pPr>
      <a:lvl7pPr marL="18288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7pPr>
      <a:lvl8pPr marL="22860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8pPr>
      <a:lvl9pPr marL="27432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제목 스타일 편집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텍스트 스타일을 편집합니다</a:t>
            </a:r>
          </a:p>
          <a:p>
            <a:pPr lvl="1"/>
            <a:r>
              <a:rPr lang="zh-CN" altLang="en-US" smtClean="0"/>
              <a:t>둘째 수준</a:t>
            </a:r>
          </a:p>
          <a:p>
            <a:pPr lvl="2"/>
            <a:r>
              <a:rPr lang="zh-CN" altLang="en-US" smtClean="0"/>
              <a:t>셋째 수준</a:t>
            </a:r>
          </a:p>
          <a:p>
            <a:pPr lvl="3"/>
            <a:r>
              <a:rPr lang="zh-CN" altLang="en-US" smtClean="0"/>
              <a:t>넷째 수준</a:t>
            </a:r>
          </a:p>
          <a:p>
            <a:pPr lvl="4"/>
            <a:r>
              <a:rPr lang="zh-CN" altLang="en-US" smtClean="0"/>
              <a:t>다섯째 수준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en-US"/>
              <a:t>9/9/2013</a:t>
            </a:r>
            <a:endParaRPr lang="en-US">
              <a:latin typeface="Arial" pitchFamily="34" charset="0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 spd="med" advTm="15000"/>
  <p:hf sldNum="0" hdr="0" ftr="0"/>
  <p:txStyles>
    <p:titleStyle>
      <a:lvl1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2pPr>
      <a:lvl3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3pPr>
      <a:lvl4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4pPr>
      <a:lvl5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5pPr>
      <a:lvl6pPr marL="13716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6pPr>
      <a:lvl7pPr marL="18288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7pPr>
      <a:lvl8pPr marL="22860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8pPr>
      <a:lvl9pPr marL="27432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제목 스타일 편집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텍스트 스타일을 편집합니다</a:t>
            </a:r>
          </a:p>
          <a:p>
            <a:pPr lvl="1"/>
            <a:r>
              <a:rPr lang="zh-CN" altLang="en-US" smtClean="0"/>
              <a:t>둘째 수준</a:t>
            </a:r>
          </a:p>
          <a:p>
            <a:pPr lvl="2"/>
            <a:r>
              <a:rPr lang="zh-CN" altLang="en-US" smtClean="0"/>
              <a:t>셋째 수준</a:t>
            </a:r>
          </a:p>
          <a:p>
            <a:pPr lvl="3"/>
            <a:r>
              <a:rPr lang="zh-CN" altLang="en-US" smtClean="0"/>
              <a:t>넷째 수준</a:t>
            </a:r>
          </a:p>
          <a:p>
            <a:pPr lvl="4"/>
            <a:r>
              <a:rPr lang="zh-CN" altLang="en-US" smtClean="0"/>
              <a:t>다섯째 수준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en-US"/>
              <a:t>9/9/2013</a:t>
            </a:r>
            <a:endParaRPr lang="en-US">
              <a:latin typeface="Arial" pitchFamily="34" charset="0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 spd="med" advTm="15000"/>
  <p:hf sldNum="0" hdr="0" ftr="0"/>
  <p:txStyles>
    <p:titleStyle>
      <a:lvl1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2pPr>
      <a:lvl3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3pPr>
      <a:lvl4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4pPr>
      <a:lvl5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5pPr>
      <a:lvl6pPr marL="13716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6pPr>
      <a:lvl7pPr marL="18288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7pPr>
      <a:lvl8pPr marL="22860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8pPr>
      <a:lvl9pPr marL="27432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제목 스타일 편집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텍스트 스타일을 편집합니다</a:t>
            </a:r>
          </a:p>
          <a:p>
            <a:pPr lvl="1"/>
            <a:r>
              <a:rPr lang="zh-CN" altLang="en-US" smtClean="0"/>
              <a:t>둘째 수준</a:t>
            </a:r>
          </a:p>
          <a:p>
            <a:pPr lvl="2"/>
            <a:r>
              <a:rPr lang="zh-CN" altLang="en-US" smtClean="0"/>
              <a:t>셋째 수준</a:t>
            </a:r>
          </a:p>
          <a:p>
            <a:pPr lvl="3"/>
            <a:r>
              <a:rPr lang="zh-CN" altLang="en-US" smtClean="0"/>
              <a:t>넷째 수준</a:t>
            </a:r>
          </a:p>
          <a:p>
            <a:pPr lvl="4"/>
            <a:r>
              <a:rPr lang="zh-CN" altLang="en-US" smtClean="0"/>
              <a:t>다섯째 수준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en-US"/>
              <a:t>9/9/2013</a:t>
            </a:r>
            <a:endParaRPr lang="en-US">
              <a:latin typeface="Arial" pitchFamily="34" charset="0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ransition spd="med" advTm="15000"/>
  <p:hf sldNum="0" hdr="0" ftr="0"/>
  <p:txStyles>
    <p:titleStyle>
      <a:lvl1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2pPr>
      <a:lvl3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3pPr>
      <a:lvl4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4pPr>
      <a:lvl5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5pPr>
      <a:lvl6pPr marL="13716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6pPr>
      <a:lvl7pPr marL="18288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7pPr>
      <a:lvl8pPr marL="22860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8pPr>
      <a:lvl9pPr marL="27432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제목 스타일 편집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텍스트 스타일을 편집합니다</a:t>
            </a:r>
          </a:p>
          <a:p>
            <a:pPr lvl="1"/>
            <a:r>
              <a:rPr lang="zh-CN" altLang="en-US" smtClean="0"/>
              <a:t>둘째 수준</a:t>
            </a:r>
          </a:p>
          <a:p>
            <a:pPr lvl="2"/>
            <a:r>
              <a:rPr lang="zh-CN" altLang="en-US" smtClean="0"/>
              <a:t>셋째 수준</a:t>
            </a:r>
          </a:p>
          <a:p>
            <a:pPr lvl="3"/>
            <a:r>
              <a:rPr lang="zh-CN" altLang="en-US" smtClean="0"/>
              <a:t>넷째 수준</a:t>
            </a:r>
          </a:p>
          <a:p>
            <a:pPr lvl="4"/>
            <a:r>
              <a:rPr lang="zh-CN" altLang="en-US" smtClean="0"/>
              <a:t>다섯째 수준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en-US"/>
              <a:t>9/9/2013</a:t>
            </a:r>
            <a:endParaRPr lang="en-US">
              <a:latin typeface="Arial" pitchFamily="34" charset="0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ransition spd="med" advTm="15000"/>
  <p:hf sldNum="0" hdr="0" ftr="0"/>
  <p:txStyles>
    <p:titleStyle>
      <a:lvl1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2pPr>
      <a:lvl3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3pPr>
      <a:lvl4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4pPr>
      <a:lvl5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5pPr>
      <a:lvl6pPr marL="13716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6pPr>
      <a:lvl7pPr marL="18288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7pPr>
      <a:lvl8pPr marL="22860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8pPr>
      <a:lvl9pPr marL="27432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제목 스타일 편집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마스터 텍스트 스타일을 편집합니다</a:t>
            </a:r>
          </a:p>
          <a:p>
            <a:pPr lvl="1"/>
            <a:r>
              <a:rPr lang="zh-CN" altLang="en-US" smtClean="0"/>
              <a:t>둘째 수준</a:t>
            </a:r>
          </a:p>
          <a:p>
            <a:pPr lvl="2"/>
            <a:r>
              <a:rPr lang="zh-CN" altLang="en-US" smtClean="0"/>
              <a:t>셋째 수준</a:t>
            </a:r>
          </a:p>
          <a:p>
            <a:pPr lvl="3"/>
            <a:r>
              <a:rPr lang="zh-CN" altLang="en-US" smtClean="0"/>
              <a:t>넷째 수준</a:t>
            </a:r>
          </a:p>
          <a:p>
            <a:pPr lvl="4"/>
            <a:r>
              <a:rPr lang="zh-CN" altLang="en-US" smtClean="0"/>
              <a:t>다섯째 수준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en-US"/>
              <a:t>9/9/2013</a:t>
            </a:r>
            <a:endParaRPr lang="en-US">
              <a:latin typeface="Arial" pitchFamily="34" charset="0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fontAlgn="base" latinLnBrk="1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898989"/>
                </a:solidFill>
                <a:latin typeface="+mn-lt"/>
                <a:ea typeface="宋体" pitchFamily="2" charset="-122"/>
                <a:cs typeface="+mn-cs"/>
                <a:sym typeface="나눔고딕" pitchFamily="2" charset="-127"/>
              </a:defRPr>
            </a:lvl1pPr>
          </a:lstStyle>
          <a:p>
            <a:pPr>
              <a:defRPr/>
            </a:pPr>
            <a:r>
              <a:rPr lang="zh-CN" altLang="en-US"/>
              <a:t>‹#›</a:t>
            </a:r>
            <a:endParaRPr lang="en-US" altLang="zh-CN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ransition spd="med" advTm="15000"/>
  <p:hf sldNum="0" hdr="0" ftr="0"/>
  <p:txStyles>
    <p:titleStyle>
      <a:lvl1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2pPr>
      <a:lvl3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3pPr>
      <a:lvl4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4pPr>
      <a:lvl5pPr marL="9144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5pPr>
      <a:lvl6pPr marL="13716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6pPr>
      <a:lvl7pPr marL="18288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7pPr>
      <a:lvl8pPr marL="22860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8pPr>
      <a:lvl9pPr marL="2743200" indent="-914400" algn="ctr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나눔고딕"/>
          <a:ea typeface="나눔고딕"/>
          <a:cs typeface="나눔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6"/>
          <p:cNvSpPr>
            <a:spLocks noChangeArrowheads="1"/>
          </p:cNvSpPr>
          <p:nvPr/>
        </p:nvSpPr>
        <p:spPr bwMode="auto">
          <a:xfrm>
            <a:off x="0" y="25765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zh-CN" altLang="en-US" sz="4000" b="1">
                <a:solidFill>
                  <a:srgbClr val="565656"/>
                </a:solidFill>
                <a:latin typeface="黑体" pitchFamily="2" charset="-122"/>
                <a:ea typeface="黑体" pitchFamily="2" charset="-122"/>
              </a:rPr>
              <a:t>美术馆是文化志愿者服务的平台</a:t>
            </a:r>
          </a:p>
        </p:txBody>
      </p:sp>
      <p:sp>
        <p:nvSpPr>
          <p:cNvPr id="161794" name="Rectangle 6"/>
          <p:cNvSpPr>
            <a:spLocks noChangeArrowheads="1"/>
          </p:cNvSpPr>
          <p:nvPr/>
        </p:nvSpPr>
        <p:spPr bwMode="auto">
          <a:xfrm>
            <a:off x="0" y="340042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2000" b="1">
                <a:latin typeface="宋体" charset="-122"/>
                <a:ea typeface="宋体" charset="-122"/>
              </a:rPr>
              <a:t>——</a:t>
            </a:r>
            <a:r>
              <a:rPr lang="zh-CN" altLang="en-US" sz="2000" b="1">
                <a:latin typeface="宋体" charset="-122"/>
                <a:ea typeface="宋体" charset="-122"/>
              </a:rPr>
              <a:t>以中华艺术宫公共教育实践为例</a:t>
            </a:r>
          </a:p>
        </p:txBody>
      </p:sp>
      <p:pic>
        <p:nvPicPr>
          <p:cNvPr id="161795" name="Picture 6" descr="E:\1\中华艺术宫logo标准版\logo444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1052513"/>
            <a:ext cx="18081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6" name="Picture 7" descr="master03_image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89588"/>
            <a:ext cx="91440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7" name="Rectangle 4"/>
          <p:cNvSpPr>
            <a:spLocks noChangeArrowheads="1"/>
          </p:cNvSpPr>
          <p:nvPr/>
        </p:nvSpPr>
        <p:spPr bwMode="auto">
          <a:xfrm>
            <a:off x="0" y="5589588"/>
            <a:ext cx="9144000" cy="1268412"/>
          </a:xfrm>
          <a:prstGeom prst="rect">
            <a:avLst/>
          </a:prstGeom>
          <a:solidFill>
            <a:srgbClr val="CC0000"/>
          </a:solidFill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latinLnBrk="1" hangingPunct="0"/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61798" name="Rectangle 4"/>
          <p:cNvSpPr>
            <a:spLocks noChangeArrowheads="1"/>
          </p:cNvSpPr>
          <p:nvPr/>
        </p:nvSpPr>
        <p:spPr bwMode="auto">
          <a:xfrm>
            <a:off x="0" y="-28575"/>
            <a:ext cx="9144000" cy="360363"/>
          </a:xfrm>
          <a:prstGeom prst="rect">
            <a:avLst/>
          </a:prstGeom>
          <a:solidFill>
            <a:srgbClr val="CC0000"/>
          </a:solidFill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latinLnBrk="1" hangingPunct="0"/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71010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2738"/>
            <a:ext cx="9144000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Text Box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latinLnBrk="1" hangingPunct="0"/>
            <a:r>
              <a:rPr lang="zh-CN" altLang="en-US" sz="1200">
                <a:solidFill>
                  <a:srgbClr val="898989"/>
                </a:solidFill>
                <a:latin typeface="나눔고딕"/>
                <a:ea typeface="宋体" charset="-122"/>
                <a:sym typeface="나눔고딕"/>
              </a:rPr>
              <a:t>9</a:t>
            </a:r>
            <a:endParaRPr lang="en-US" altLang="zh-CN">
              <a:ea typeface="宋体" charset="-122"/>
              <a:sym typeface="나눔고딕"/>
            </a:endParaRPr>
          </a:p>
        </p:txBody>
      </p:sp>
      <p:pic>
        <p:nvPicPr>
          <p:cNvPr id="171012" name="Picture 14" descr="未标题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068638"/>
            <a:ext cx="8643938" cy="348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-254000" y="979488"/>
            <a:ext cx="9148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19100"/>
            <a:endParaRPr lang="en-US" altLang="zh-CN">
              <a:latin typeface="宋体" charset="-122"/>
              <a:ea typeface="宋体" charset="-122"/>
              <a:cs typeface="Times New Roman" pitchFamily="18" charset="0"/>
            </a:endParaRPr>
          </a:p>
          <a:p>
            <a:pPr indent="419100"/>
            <a:r>
              <a:rPr lang="en-US" altLang="zh-CN">
                <a:latin typeface="宋体" charset="-122"/>
                <a:ea typeface="宋体" charset="-122"/>
                <a:cs typeface="Times New Roman" pitchFamily="18" charset="0"/>
              </a:rPr>
              <a:t>      2012</a:t>
            </a:r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上海美术馆转身为中华艺术宫，这也给志愿者服务提供了一个崭新的平台。</a:t>
            </a: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874713" y="619125"/>
            <a:ext cx="644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CN" altLang="en-US" b="1">
                <a:latin typeface="宋体" charset="-122"/>
                <a:ea typeface="宋体" charset="-122"/>
                <a:cs typeface="Times New Roman" pitchFamily="18" charset="0"/>
              </a:rPr>
              <a:t>完善</a:t>
            </a: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72034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1646238" y="4930775"/>
            <a:ext cx="1503362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zh-CN" altLang="en-US" sz="700" b="1">
                <a:solidFill>
                  <a:schemeClr val="bg1"/>
                </a:solidFill>
                <a:latin typeface="나눔고딕"/>
              </a:rPr>
              <a:t>프로젝트 명</a:t>
            </a:r>
            <a:endParaRPr lang="zh-CN" altLang="en-US"/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3098800" y="4930775"/>
            <a:ext cx="14001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zh-CN" altLang="en-US" sz="700" b="1">
                <a:solidFill>
                  <a:schemeClr val="bg1"/>
                </a:solidFill>
                <a:latin typeface="나눔고딕"/>
              </a:rPr>
              <a:t>프로젝트 명</a:t>
            </a:r>
            <a:endParaRPr lang="zh-CN" altLang="en-US"/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4572000" y="4941888"/>
            <a:ext cx="150336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zh-CN" altLang="en-US" sz="700" b="1">
                <a:solidFill>
                  <a:schemeClr val="bg1"/>
                </a:solidFill>
                <a:latin typeface="나눔고딕"/>
              </a:rPr>
              <a:t>프로젝트 명</a:t>
            </a:r>
            <a:endParaRPr lang="zh-CN" altLang="en-US"/>
          </a:p>
        </p:txBody>
      </p:sp>
      <p:pic>
        <p:nvPicPr>
          <p:cNvPr id="172038" name="Picture 30" descr="IMG_96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692150"/>
            <a:ext cx="38163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9" name="Picture 33" descr="IMG_94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0700" y="692150"/>
            <a:ext cx="41560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40" name="Picture 35" descr="未标题_全景图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725" y="3284538"/>
            <a:ext cx="803275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1979613" y="5734050"/>
            <a:ext cx="567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CN" altLang="en-US">
                <a:latin typeface="宋体" charset="-122"/>
                <a:ea typeface="宋体" charset="-122"/>
              </a:rPr>
              <a:t>中华艺术宫共拥有</a:t>
            </a:r>
            <a:r>
              <a:rPr lang="en-US" altLang="zh-CN">
                <a:latin typeface="宋体" charset="-122"/>
                <a:ea typeface="宋体" charset="-122"/>
              </a:rPr>
              <a:t>27</a:t>
            </a:r>
            <a:r>
              <a:rPr lang="zh-CN" altLang="en-US">
                <a:latin typeface="宋体" charset="-122"/>
                <a:ea typeface="宋体" charset="-122"/>
              </a:rPr>
              <a:t>个展厅，展示面积达</a:t>
            </a:r>
            <a:r>
              <a:rPr lang="en-US" altLang="zh-CN">
                <a:latin typeface="宋体" charset="-122"/>
                <a:ea typeface="宋体" charset="-122"/>
              </a:rPr>
              <a:t>6.4</a:t>
            </a:r>
            <a:r>
              <a:rPr lang="zh-CN" altLang="en-US">
                <a:latin typeface="宋体" charset="-122"/>
                <a:ea typeface="宋体" charset="-122"/>
              </a:rPr>
              <a:t>万平米 。</a:t>
            </a: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73058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52963"/>
            <a:ext cx="914400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9" name="Picture 9" descr="476be796ca431865913557bd1517f8f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800600"/>
            <a:ext cx="3962400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0" name="Picture 52" descr="131866331_11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810125"/>
            <a:ext cx="2736850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1" name="Rectangle 3"/>
          <p:cNvSpPr>
            <a:spLocks noChangeArrowheads="1"/>
          </p:cNvSpPr>
          <p:nvPr/>
        </p:nvSpPr>
        <p:spPr bwMode="auto">
          <a:xfrm>
            <a:off x="0" y="54768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19100"/>
            <a:r>
              <a:rPr lang="en-US" altLang="zh-CN">
                <a:latin typeface="宋体" charset="-122"/>
                <a:ea typeface="宋体" charset="-122"/>
                <a:cs typeface="Times New Roman" pitchFamily="18" charset="0"/>
              </a:rPr>
              <a:t>             </a:t>
            </a:r>
            <a:r>
              <a:rPr lang="en-US" altLang="zh-CN" sz="2800">
                <a:latin typeface="黑体" pitchFamily="2" charset="-122"/>
                <a:ea typeface="黑体" pitchFamily="2" charset="-122"/>
                <a:cs typeface="Times New Roman" pitchFamily="18" charset="0"/>
              </a:rPr>
              <a:t>2012</a:t>
            </a:r>
            <a:r>
              <a:rPr lang="zh-CN" altLang="en-US" sz="2800">
                <a:latin typeface="黑体" pitchFamily="2" charset="-122"/>
                <a:ea typeface="黑体" pitchFamily="2" charset="-122"/>
                <a:cs typeface="Times New Roman" pitchFamily="18" charset="0"/>
              </a:rPr>
              <a:t>年中华艺术宫志愿者管理工作</a:t>
            </a:r>
            <a:endParaRPr lang="zh-CN" altLang="en-US" sz="2000">
              <a:latin typeface="Calibri" pitchFamily="34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173062" name="Rectangle 9"/>
          <p:cNvSpPr>
            <a:spLocks noChangeArrowheads="1"/>
          </p:cNvSpPr>
          <p:nvPr/>
        </p:nvSpPr>
        <p:spPr bwMode="auto">
          <a:xfrm>
            <a:off x="1979613" y="1484313"/>
            <a:ext cx="576262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ea typeface="宋体" charset="-122"/>
              </a:rPr>
              <a:t>1</a:t>
            </a:r>
            <a:r>
              <a:rPr lang="zh-CN" altLang="en-US" sz="2000">
                <a:ea typeface="宋体" charset="-122"/>
              </a:rPr>
              <a:t>、拓展志愿者招募渠道</a:t>
            </a:r>
          </a:p>
          <a:p>
            <a:endParaRPr lang="zh-CN" altLang="en-US" sz="2000">
              <a:ea typeface="宋体" charset="-122"/>
            </a:endParaRPr>
          </a:p>
          <a:p>
            <a:r>
              <a:rPr lang="en-US" altLang="zh-CN" sz="2000">
                <a:ea typeface="宋体" charset="-122"/>
              </a:rPr>
              <a:t>2</a:t>
            </a:r>
            <a:r>
              <a:rPr lang="zh-CN" altLang="en-US" sz="2000">
                <a:ea typeface="宋体" charset="-122"/>
              </a:rPr>
              <a:t>、建章立制，规范管理制度</a:t>
            </a:r>
          </a:p>
          <a:p>
            <a:endParaRPr lang="zh-CN" altLang="en-US" sz="2000">
              <a:ea typeface="宋体" charset="-122"/>
            </a:endParaRPr>
          </a:p>
          <a:p>
            <a:r>
              <a:rPr lang="en-US" altLang="zh-CN" sz="2000">
                <a:ea typeface="宋体" charset="-122"/>
              </a:rPr>
              <a:t>3</a:t>
            </a:r>
            <a:r>
              <a:rPr lang="zh-CN" altLang="en-US" sz="2000">
                <a:ea typeface="宋体" charset="-122"/>
              </a:rPr>
              <a:t>、成立“志愿者管理中心”</a:t>
            </a:r>
          </a:p>
          <a:p>
            <a:endParaRPr lang="zh-CN" altLang="en-US" sz="2000">
              <a:ea typeface="宋体" charset="-122"/>
            </a:endParaRPr>
          </a:p>
          <a:p>
            <a:r>
              <a:rPr lang="en-US" altLang="zh-CN" sz="2000">
                <a:ea typeface="宋体" charset="-122"/>
              </a:rPr>
              <a:t>4</a:t>
            </a:r>
            <a:r>
              <a:rPr lang="zh-CN" altLang="en-US" sz="2000">
                <a:ea typeface="宋体" charset="-122"/>
              </a:rPr>
              <a:t>、打造艺术宫“文化志愿者”服务品牌</a:t>
            </a:r>
          </a:p>
          <a:p>
            <a:endParaRPr lang="zh-CN" altLang="en-US" sz="2000">
              <a:ea typeface="宋体" charset="-122"/>
            </a:endParaRPr>
          </a:p>
          <a:p>
            <a:r>
              <a:rPr lang="en-US" altLang="zh-CN" sz="2000">
                <a:ea typeface="宋体" charset="-122"/>
              </a:rPr>
              <a:t>5</a:t>
            </a:r>
            <a:r>
              <a:rPr lang="zh-CN" altLang="en-US" sz="2000">
                <a:ea typeface="宋体" charset="-122"/>
              </a:rPr>
              <a:t>、将志愿者的文化传播功能延伸到更深的领域</a:t>
            </a: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ext Box 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latinLnBrk="1" hangingPunct="0"/>
            <a:r>
              <a:rPr lang="zh-CN" altLang="en-US" sz="1200">
                <a:solidFill>
                  <a:srgbClr val="898989"/>
                </a:solidFill>
                <a:latin typeface="나눔고딕"/>
                <a:ea typeface="宋体" charset="-122"/>
                <a:sym typeface="나눔고딕"/>
              </a:rPr>
              <a:t>14</a:t>
            </a:r>
            <a:endParaRPr lang="en-US" altLang="zh-CN">
              <a:ea typeface="宋体" charset="-122"/>
              <a:sym typeface="나눔고딕"/>
            </a:endParaRPr>
          </a:p>
        </p:txBody>
      </p:sp>
      <p:sp>
        <p:nvSpPr>
          <p:cNvPr id="174082" name="Rectangle 3"/>
          <p:cNvSpPr>
            <a:spLocks noChangeArrowheads="1"/>
          </p:cNvSpPr>
          <p:nvPr/>
        </p:nvSpPr>
        <p:spPr bwMode="auto">
          <a:xfrm>
            <a:off x="7092950" y="3500438"/>
            <a:ext cx="18716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latinLnBrk="1" hangingPunct="0">
              <a:lnSpc>
                <a:spcPct val="80000"/>
              </a:lnSpc>
            </a:pPr>
            <a:endParaRPr lang="en-US" altLang="zh-CN">
              <a:ea typeface="宋体" charset="-122"/>
            </a:endParaRPr>
          </a:p>
        </p:txBody>
      </p:sp>
      <p:sp>
        <p:nvSpPr>
          <p:cNvPr id="174083" name="Rectangle 4"/>
          <p:cNvSpPr>
            <a:spLocks noChangeArrowheads="1"/>
          </p:cNvSpPr>
          <p:nvPr/>
        </p:nvSpPr>
        <p:spPr bwMode="auto">
          <a:xfrm>
            <a:off x="250825" y="331788"/>
            <a:ext cx="8639175" cy="6238875"/>
          </a:xfrm>
          <a:prstGeom prst="rect">
            <a:avLst/>
          </a:prstGeom>
          <a:solidFill>
            <a:srgbClr val="CC0000"/>
          </a:solidFill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latinLnBrk="1" hangingPunct="0"/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74084" name="Rectangle 5"/>
          <p:cNvSpPr>
            <a:spLocks noChangeArrowheads="1"/>
          </p:cNvSpPr>
          <p:nvPr/>
        </p:nvSpPr>
        <p:spPr bwMode="auto">
          <a:xfrm>
            <a:off x="250825" y="2924175"/>
            <a:ext cx="86439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拓展志愿者招募渠道</a:t>
            </a:r>
            <a:endParaRPr lang="zh-CN" altLang="en-US" sz="2800" b="1">
              <a:solidFill>
                <a:schemeClr val="bg1"/>
              </a:solidFill>
              <a:ea typeface="黑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13100"/>
            <a:ext cx="91440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6" name="Rectangle 3"/>
          <p:cNvSpPr>
            <a:spLocks noChangeArrowheads="1"/>
          </p:cNvSpPr>
          <p:nvPr/>
        </p:nvSpPr>
        <p:spPr bwMode="auto">
          <a:xfrm>
            <a:off x="211138" y="3444875"/>
            <a:ext cx="107950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zh-CN" altLang="en-US" sz="700" b="1">
                <a:solidFill>
                  <a:schemeClr val="bg1"/>
                </a:solidFill>
                <a:latin typeface="나눔고딕"/>
              </a:rPr>
              <a:t>프로젝트 명</a:t>
            </a:r>
            <a:endParaRPr lang="zh-CN" altLang="en-US"/>
          </a:p>
        </p:txBody>
      </p:sp>
      <p:sp>
        <p:nvSpPr>
          <p:cNvPr id="175107" name="Rectangle 4"/>
          <p:cNvSpPr>
            <a:spLocks noChangeArrowheads="1"/>
          </p:cNvSpPr>
          <p:nvPr/>
        </p:nvSpPr>
        <p:spPr bwMode="auto">
          <a:xfrm>
            <a:off x="3098800" y="3444875"/>
            <a:ext cx="140017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zh-CN" altLang="en-US" sz="700" b="1">
                <a:solidFill>
                  <a:schemeClr val="bg1"/>
                </a:solidFill>
                <a:latin typeface="나눔고딕"/>
              </a:rPr>
              <a:t>프로젝트 명</a:t>
            </a:r>
            <a:endParaRPr lang="zh-CN" altLang="en-US"/>
          </a:p>
        </p:txBody>
      </p:sp>
      <p:sp>
        <p:nvSpPr>
          <p:cNvPr id="175108" name="Rectangle 5"/>
          <p:cNvSpPr>
            <a:spLocks noChangeArrowheads="1"/>
          </p:cNvSpPr>
          <p:nvPr/>
        </p:nvSpPr>
        <p:spPr bwMode="auto">
          <a:xfrm>
            <a:off x="211138" y="4930775"/>
            <a:ext cx="15843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zh-CN" altLang="en-US" sz="700" b="1">
                <a:solidFill>
                  <a:schemeClr val="bg1"/>
                </a:solidFill>
                <a:latin typeface="나눔고딕"/>
              </a:rPr>
              <a:t>프로젝트 명</a:t>
            </a:r>
            <a:endParaRPr lang="zh-CN" altLang="en-US"/>
          </a:p>
        </p:txBody>
      </p:sp>
      <p:sp>
        <p:nvSpPr>
          <p:cNvPr id="175109" name="Rectangle 6"/>
          <p:cNvSpPr>
            <a:spLocks noChangeArrowheads="1"/>
          </p:cNvSpPr>
          <p:nvPr/>
        </p:nvSpPr>
        <p:spPr bwMode="auto">
          <a:xfrm>
            <a:off x="3098800" y="4930775"/>
            <a:ext cx="14001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zh-CN" altLang="en-US" sz="700" b="1">
                <a:solidFill>
                  <a:schemeClr val="bg1"/>
                </a:solidFill>
                <a:latin typeface="나눔고딕"/>
              </a:rPr>
              <a:t>프로젝트 명</a:t>
            </a:r>
            <a:endParaRPr lang="zh-CN" altLang="en-US"/>
          </a:p>
        </p:txBody>
      </p:sp>
      <p:sp>
        <p:nvSpPr>
          <p:cNvPr id="175110" name="Text Box 7"/>
          <p:cNvSpPr txBox="1">
            <a:spLocks noChangeArrowheads="1"/>
          </p:cNvSpPr>
          <p:nvPr/>
        </p:nvSpPr>
        <p:spPr bwMode="auto">
          <a:xfrm>
            <a:off x="1835150" y="5157788"/>
            <a:ext cx="1152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礼仪培训</a:t>
            </a:r>
          </a:p>
        </p:txBody>
      </p:sp>
      <p:pic>
        <p:nvPicPr>
          <p:cNvPr id="175111" name="Picture 43" descr="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2463" y="3357563"/>
            <a:ext cx="443230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2" name="Picture 45" descr="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238" y="3357563"/>
            <a:ext cx="41592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3" name="Text Box 10"/>
          <p:cNvSpPr txBox="1">
            <a:spLocks noChangeArrowheads="1"/>
          </p:cNvSpPr>
          <p:nvPr/>
        </p:nvSpPr>
        <p:spPr bwMode="auto">
          <a:xfrm>
            <a:off x="1619250" y="6238875"/>
            <a:ext cx="1152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礼仪培训</a:t>
            </a:r>
          </a:p>
        </p:txBody>
      </p:sp>
      <p:sp>
        <p:nvSpPr>
          <p:cNvPr id="175114" name="Text Box 11"/>
          <p:cNvSpPr txBox="1">
            <a:spLocks noChangeArrowheads="1"/>
          </p:cNvSpPr>
          <p:nvPr/>
        </p:nvSpPr>
        <p:spPr bwMode="auto">
          <a:xfrm>
            <a:off x="6084888" y="6238875"/>
            <a:ext cx="1152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业务培训</a:t>
            </a:r>
          </a:p>
        </p:txBody>
      </p:sp>
      <p:sp>
        <p:nvSpPr>
          <p:cNvPr id="175115" name="Rectangle 12"/>
          <p:cNvSpPr>
            <a:spLocks noChangeArrowheads="1"/>
          </p:cNvSpPr>
          <p:nvPr/>
        </p:nvSpPr>
        <p:spPr bwMode="auto">
          <a:xfrm>
            <a:off x="1114425" y="763588"/>
            <a:ext cx="7923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19100"/>
            <a:endParaRPr lang="en-US" altLang="zh-CN">
              <a:latin typeface="宋体" charset="-122"/>
              <a:ea typeface="宋体" charset="-122"/>
            </a:endParaRPr>
          </a:p>
          <a:p>
            <a:pPr indent="419100" eaLnBrk="0" hangingPunct="0"/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    不到三个月的时间里共接受报名</a:t>
            </a:r>
            <a:r>
              <a:rPr lang="en-US" altLang="zh-CN">
                <a:latin typeface="宋体" charset="-122"/>
                <a:ea typeface="宋体" charset="-122"/>
                <a:cs typeface="Times New Roman" pitchFamily="18" charset="0"/>
              </a:rPr>
              <a:t>2040</a:t>
            </a:r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余人，经过初选，</a:t>
            </a:r>
          </a:p>
          <a:p>
            <a:pPr indent="419100" eaLnBrk="0" hangingPunct="0"/>
            <a:endParaRPr lang="zh-CN" altLang="en-US">
              <a:latin typeface="宋体" charset="-122"/>
              <a:ea typeface="宋体" charset="-122"/>
              <a:cs typeface="Times New Roman" pitchFamily="18" charset="0"/>
            </a:endParaRPr>
          </a:p>
          <a:p>
            <a:pPr indent="419100" eaLnBrk="0" hangingPunct="0"/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有</a:t>
            </a:r>
            <a:r>
              <a:rPr lang="en-US" altLang="zh-CN">
                <a:latin typeface="宋体" charset="-122"/>
                <a:ea typeface="宋体" charset="-122"/>
                <a:cs typeface="Times New Roman" pitchFamily="18" charset="0"/>
              </a:rPr>
              <a:t>800</a:t>
            </a:r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人参加艺术宫志愿者专业培训，考核后有</a:t>
            </a:r>
            <a:r>
              <a:rPr lang="en-US" altLang="zh-CN">
                <a:latin typeface="宋体" charset="-122"/>
                <a:ea typeface="宋体" charset="-122"/>
                <a:cs typeface="Times New Roman" pitchFamily="18" charset="0"/>
              </a:rPr>
              <a:t>500</a:t>
            </a:r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余人成</a:t>
            </a:r>
          </a:p>
          <a:p>
            <a:pPr indent="419100" eaLnBrk="0" hangingPunct="0"/>
            <a:endParaRPr lang="zh-CN" altLang="en-US">
              <a:latin typeface="宋体" charset="-122"/>
              <a:ea typeface="宋体" charset="-122"/>
              <a:cs typeface="Times New Roman" pitchFamily="18" charset="0"/>
            </a:endParaRPr>
          </a:p>
          <a:p>
            <a:pPr indent="419100" eaLnBrk="0" hangingPunct="0"/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为首批艺术宫志愿者服务。</a:t>
            </a:r>
            <a:endParaRPr lang="zh-CN" altLang="en-US">
              <a:latin typeface="宋体" charset="-122"/>
              <a:ea typeface="宋体" charset="-122"/>
            </a:endParaRP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76130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6" descr="WHG_0183_resi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63" y="908050"/>
            <a:ext cx="41783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2" name="Picture 9" descr="WHG_0198_resiz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336925"/>
            <a:ext cx="3530600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3" name="Picture 10" descr="WHG_0574_resiz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163" y="3308350"/>
            <a:ext cx="41783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4" name="Picture 11" descr="WHG_0650_resiz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4250" y="908050"/>
            <a:ext cx="35242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2914650" y="6238875"/>
            <a:ext cx="3097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en-US" altLang="zh-CN">
                <a:latin typeface="宋体" charset="-122"/>
                <a:ea typeface="宋体" charset="-122"/>
              </a:rPr>
              <a:t>2013</a:t>
            </a:r>
            <a:r>
              <a:rPr lang="zh-CN" altLang="en-US">
                <a:latin typeface="宋体" charset="-122"/>
                <a:ea typeface="宋体" charset="-122"/>
              </a:rPr>
              <a:t>中华艺术宫志愿者培训</a:t>
            </a: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 descr="E:\1\20120307154242720 拷贝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163" y="2220913"/>
            <a:ext cx="71374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4" name="Text Box 2"/>
          <p:cNvSpPr txBox="1">
            <a:spLocks noChangeArrowheads="1"/>
          </p:cNvSpPr>
          <p:nvPr/>
        </p:nvSpPr>
        <p:spPr bwMode="auto">
          <a:xfrm>
            <a:off x="1906588" y="4646613"/>
            <a:ext cx="936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en-US" altLang="zh-CN">
                <a:latin typeface="宋体" charset="-122"/>
                <a:ea typeface="宋体" charset="-122"/>
              </a:rPr>
              <a:t>1998</a:t>
            </a:r>
            <a:r>
              <a:rPr lang="zh-CN" altLang="en-US">
                <a:latin typeface="宋体" charset="-122"/>
                <a:ea typeface="宋体" charset="-122"/>
              </a:rPr>
              <a:t>年</a:t>
            </a:r>
          </a:p>
        </p:txBody>
      </p:sp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3419475" y="4646613"/>
            <a:ext cx="936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en-US" altLang="zh-CN">
                <a:latin typeface="宋体" charset="-122"/>
                <a:ea typeface="宋体" charset="-122"/>
              </a:rPr>
              <a:t>2000</a:t>
            </a:r>
            <a:r>
              <a:rPr lang="zh-CN" altLang="en-US">
                <a:latin typeface="宋体" charset="-122"/>
                <a:ea typeface="宋体" charset="-122"/>
              </a:rPr>
              <a:t>年</a:t>
            </a: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4932363" y="4646613"/>
            <a:ext cx="936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en-US" altLang="zh-CN">
                <a:latin typeface="宋体" charset="-122"/>
                <a:ea typeface="宋体" charset="-122"/>
              </a:rPr>
              <a:t>2012</a:t>
            </a:r>
            <a:r>
              <a:rPr lang="zh-CN" altLang="en-US">
                <a:latin typeface="宋体" charset="-122"/>
                <a:ea typeface="宋体" charset="-122"/>
              </a:rPr>
              <a:t>年</a:t>
            </a:r>
          </a:p>
        </p:txBody>
      </p:sp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6445250" y="4646613"/>
            <a:ext cx="936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en-US" altLang="zh-CN">
                <a:latin typeface="宋体" charset="-122"/>
                <a:ea typeface="宋体" charset="-122"/>
              </a:rPr>
              <a:t>2013</a:t>
            </a:r>
            <a:r>
              <a:rPr lang="zh-CN" altLang="en-US">
                <a:latin typeface="宋体" charset="-122"/>
                <a:ea typeface="宋体" charset="-122"/>
              </a:rPr>
              <a:t>年</a:t>
            </a:r>
          </a:p>
        </p:txBody>
      </p:sp>
      <p:sp>
        <p:nvSpPr>
          <p:cNvPr id="177158" name="Text Box 7"/>
          <p:cNvSpPr txBox="1">
            <a:spLocks noChangeArrowheads="1"/>
          </p:cNvSpPr>
          <p:nvPr/>
        </p:nvSpPr>
        <p:spPr bwMode="auto">
          <a:xfrm>
            <a:off x="1979613" y="3567113"/>
            <a:ext cx="936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en-US" altLang="zh-CN">
                <a:latin typeface="宋体" charset="-122"/>
                <a:ea typeface="宋体" charset="-122"/>
              </a:rPr>
              <a:t>200</a:t>
            </a:r>
            <a:r>
              <a:rPr lang="zh-CN" altLang="en-US">
                <a:latin typeface="宋体" charset="-122"/>
                <a:ea typeface="宋体" charset="-122"/>
              </a:rPr>
              <a:t>人</a:t>
            </a:r>
          </a:p>
        </p:txBody>
      </p:sp>
      <p:sp>
        <p:nvSpPr>
          <p:cNvPr id="177159" name="Text Box 8"/>
          <p:cNvSpPr txBox="1">
            <a:spLocks noChangeArrowheads="1"/>
          </p:cNvSpPr>
          <p:nvPr/>
        </p:nvSpPr>
        <p:spPr bwMode="auto">
          <a:xfrm>
            <a:off x="3492500" y="3133725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en-US" altLang="zh-CN">
                <a:latin typeface="宋体" charset="-122"/>
                <a:ea typeface="宋体" charset="-122"/>
              </a:rPr>
              <a:t>320</a:t>
            </a:r>
            <a:r>
              <a:rPr lang="zh-CN" altLang="en-US">
                <a:latin typeface="宋体" charset="-122"/>
                <a:ea typeface="宋体" charset="-122"/>
              </a:rPr>
              <a:t>人</a:t>
            </a:r>
          </a:p>
        </p:txBody>
      </p:sp>
      <p:sp>
        <p:nvSpPr>
          <p:cNvPr id="177160" name="Text Box 9"/>
          <p:cNvSpPr txBox="1">
            <a:spLocks noChangeArrowheads="1"/>
          </p:cNvSpPr>
          <p:nvPr/>
        </p:nvSpPr>
        <p:spPr bwMode="auto">
          <a:xfrm>
            <a:off x="5005388" y="2486025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en-US" altLang="zh-CN">
                <a:latin typeface="宋体" charset="-122"/>
                <a:ea typeface="宋体" charset="-122"/>
              </a:rPr>
              <a:t>524</a:t>
            </a:r>
            <a:r>
              <a:rPr lang="zh-CN" altLang="en-US">
                <a:latin typeface="宋体" charset="-122"/>
                <a:ea typeface="宋体" charset="-122"/>
              </a:rPr>
              <a:t>人</a:t>
            </a:r>
          </a:p>
        </p:txBody>
      </p:sp>
      <p:sp>
        <p:nvSpPr>
          <p:cNvPr id="177161" name="Text Box 10"/>
          <p:cNvSpPr txBox="1">
            <a:spLocks noChangeArrowheads="1"/>
          </p:cNvSpPr>
          <p:nvPr/>
        </p:nvSpPr>
        <p:spPr bwMode="auto">
          <a:xfrm>
            <a:off x="6446838" y="2127250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en-US" altLang="zh-CN">
                <a:latin typeface="宋体" charset="-122"/>
                <a:ea typeface="宋体" charset="-122"/>
              </a:rPr>
              <a:t>680</a:t>
            </a:r>
            <a:r>
              <a:rPr lang="zh-CN" altLang="en-US">
                <a:latin typeface="宋体" charset="-122"/>
                <a:ea typeface="宋体" charset="-122"/>
              </a:rPr>
              <a:t>人</a:t>
            </a:r>
          </a:p>
        </p:txBody>
      </p:sp>
      <p:sp>
        <p:nvSpPr>
          <p:cNvPr id="177162" name="Text Box 11"/>
          <p:cNvSpPr txBox="1">
            <a:spLocks noChangeArrowheads="1"/>
          </p:cNvSpPr>
          <p:nvPr/>
        </p:nvSpPr>
        <p:spPr bwMode="auto">
          <a:xfrm>
            <a:off x="0" y="76041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1" hangingPunct="0"/>
            <a:r>
              <a:rPr lang="zh-CN" altLang="en-US" sz="3200">
                <a:latin typeface="黑体" pitchFamily="2" charset="-122"/>
                <a:ea typeface="黑体" pitchFamily="2" charset="-122"/>
              </a:rPr>
              <a:t>在册志愿者队伍稳步递增</a:t>
            </a: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78178" name="Picture 3" descr="200810817401541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0" y="1916113"/>
            <a:ext cx="4033838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898525" y="2852738"/>
            <a:ext cx="3457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大学生志愿者</a:t>
            </a:r>
            <a:r>
              <a:rPr lang="en-US" altLang="zh-CN">
                <a:latin typeface="宋体" charset="-122"/>
                <a:ea typeface="宋体" charset="-122"/>
              </a:rPr>
              <a:t>—————67%</a:t>
            </a: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5219700" y="3213100"/>
            <a:ext cx="331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en-US" altLang="zh-CN">
                <a:latin typeface="宋体" charset="-122"/>
                <a:ea typeface="宋体" charset="-122"/>
              </a:rPr>
              <a:t>23%——————</a:t>
            </a:r>
            <a:r>
              <a:rPr lang="zh-CN" altLang="en-US">
                <a:latin typeface="宋体" charset="-122"/>
                <a:ea typeface="宋体" charset="-122"/>
              </a:rPr>
              <a:t>市民志愿者</a:t>
            </a:r>
          </a:p>
        </p:txBody>
      </p:sp>
      <p:sp>
        <p:nvSpPr>
          <p:cNvPr id="178181" name="矩形 14"/>
          <p:cNvSpPr>
            <a:spLocks noChangeArrowheads="1"/>
          </p:cNvSpPr>
          <p:nvPr/>
        </p:nvSpPr>
        <p:spPr bwMode="auto">
          <a:xfrm>
            <a:off x="4067175" y="4510088"/>
            <a:ext cx="461963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0" latinLnBrk="1" hangingPunct="0"/>
            <a:r>
              <a:rPr lang="en-US" altLang="zh-CN">
                <a:latin typeface="宋体" charset="-122"/>
                <a:ea typeface="宋体" charset="-122"/>
              </a:rPr>
              <a:t>————</a:t>
            </a:r>
            <a:endParaRPr lang="zh-CN" altLang="en-US">
              <a:latin typeface="宋体" charset="-122"/>
              <a:ea typeface="宋体" charset="-122"/>
            </a:endParaRPr>
          </a:p>
        </p:txBody>
      </p:sp>
      <p:pic>
        <p:nvPicPr>
          <p:cNvPr id="178182" name="Picture 6" descr="GGQ_19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238" y="476250"/>
            <a:ext cx="2593975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3" name="Picture 8" descr="_杨春秀摄DfgfSC998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476250"/>
            <a:ext cx="25781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4" name="Picture 10" descr="P123023423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3789363"/>
            <a:ext cx="223361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5" name="Rectangle 9"/>
          <p:cNvSpPr>
            <a:spLocks noChangeArrowheads="1"/>
          </p:cNvSpPr>
          <p:nvPr/>
        </p:nvSpPr>
        <p:spPr bwMode="auto">
          <a:xfrm>
            <a:off x="3706813" y="5518150"/>
            <a:ext cx="1370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社区志愿者</a:t>
            </a:r>
          </a:p>
        </p:txBody>
      </p:sp>
      <p:sp>
        <p:nvSpPr>
          <p:cNvPr id="178186" name="Rectangle 10"/>
          <p:cNvSpPr>
            <a:spLocks noChangeArrowheads="1"/>
          </p:cNvSpPr>
          <p:nvPr/>
        </p:nvSpPr>
        <p:spPr bwMode="auto">
          <a:xfrm>
            <a:off x="4067175" y="4149725"/>
            <a:ext cx="649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en-US" altLang="zh-CN">
                <a:latin typeface="宋体" charset="-122"/>
                <a:ea typeface="宋体" charset="-122"/>
              </a:rPr>
              <a:t>10%</a:t>
            </a: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sp>
        <p:nvSpPr>
          <p:cNvPr id="179202" name="Text Box 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latinLnBrk="1" hangingPunct="0"/>
            <a:r>
              <a:rPr lang="zh-CN" altLang="en-US" sz="1200">
                <a:solidFill>
                  <a:srgbClr val="898989"/>
                </a:solidFill>
                <a:latin typeface="나눔고딕"/>
                <a:ea typeface="宋体" charset="-122"/>
                <a:sym typeface="나눔고딕"/>
              </a:rPr>
              <a:t>17</a:t>
            </a:r>
            <a:endParaRPr lang="en-US" altLang="zh-CN">
              <a:ea typeface="宋体" charset="-122"/>
              <a:sym typeface="나눔고딕"/>
            </a:endParaRPr>
          </a:p>
        </p:txBody>
      </p:sp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7092950" y="3500438"/>
            <a:ext cx="18716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latinLnBrk="1" hangingPunct="0">
              <a:lnSpc>
                <a:spcPct val="80000"/>
              </a:lnSpc>
            </a:pPr>
            <a:endParaRPr lang="en-US" altLang="zh-CN">
              <a:ea typeface="宋体" charset="-122"/>
            </a:endParaRPr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250825" y="331788"/>
            <a:ext cx="8639175" cy="6238875"/>
          </a:xfrm>
          <a:prstGeom prst="rect">
            <a:avLst/>
          </a:prstGeom>
          <a:solidFill>
            <a:srgbClr val="CC0000"/>
          </a:solidFill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latinLnBrk="1" hangingPunct="0"/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79205" name="Text Box 5"/>
          <p:cNvSpPr txBox="1">
            <a:spLocks noChangeArrowheads="1"/>
          </p:cNvSpPr>
          <p:nvPr/>
        </p:nvSpPr>
        <p:spPr bwMode="auto">
          <a:xfrm>
            <a:off x="250825" y="2708275"/>
            <a:ext cx="8643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latinLnBrk="1" hangingPunct="0">
              <a:lnSpc>
                <a:spcPct val="85000"/>
              </a:lnSpc>
            </a:pPr>
            <a:r>
              <a:rPr lang="zh-CN" altLang="en-US" sz="2800" b="1">
                <a:ea typeface="宋体" charset="-122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建章立制，规范管理制度</a:t>
            </a:r>
          </a:p>
          <a:p>
            <a:pPr marL="342900" indent="-342900" algn="ctr" eaLnBrk="0" latinLnBrk="1" hangingPunct="0">
              <a:lnSpc>
                <a:spcPct val="85000"/>
              </a:lnSpc>
            </a:pPr>
            <a:endParaRPr lang="zh-CN" altLang="en-US" sz="280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marL="342900" indent="-342900" algn="ctr" eaLnBrk="0" latinLnBrk="1" hangingPunct="0">
              <a:lnSpc>
                <a:spcPct val="85000"/>
              </a:lnSpc>
            </a:pPr>
            <a:endParaRPr lang="zh-CN" altLang="en-US" sz="240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marL="342900" indent="-342900" algn="ctr" eaLnBrk="0" latinLnBrk="1" hangingPunct="0"/>
            <a:endParaRPr lang="zh-CN" altLang="en-US" b="1">
              <a:ea typeface="宋体" charset="-122"/>
            </a:endParaRP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6" name="Rectangle 3"/>
          <p:cNvSpPr>
            <a:spLocks noChangeArrowheads="1"/>
          </p:cNvSpPr>
          <p:nvPr/>
        </p:nvSpPr>
        <p:spPr bwMode="auto">
          <a:xfrm>
            <a:off x="5580063" y="5949950"/>
            <a:ext cx="243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1" hangingPunct="0"/>
            <a:r>
              <a:rPr lang="en-US" altLang="zh-CN">
                <a:latin typeface="楷体"/>
                <a:ea typeface="楷体"/>
                <a:cs typeface="楷体"/>
              </a:rPr>
              <a:t> </a:t>
            </a:r>
            <a:r>
              <a:rPr lang="zh-CN" altLang="en-US" sz="1600">
                <a:latin typeface="宋体" charset="-122"/>
                <a:ea typeface="宋体" charset="-122"/>
              </a:rPr>
              <a:t>志愿者服务观众回馈表 </a:t>
            </a:r>
            <a:endParaRPr lang="zh-CN" altLang="en-US" sz="1600" b="1">
              <a:latin typeface="宋体" charset="-122"/>
              <a:ea typeface="宋体" charset="-122"/>
            </a:endParaRPr>
          </a:p>
        </p:txBody>
      </p:sp>
      <p:pic>
        <p:nvPicPr>
          <p:cNvPr id="180227" name="Picture 3" descr="E:\1\观众回馈表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31788"/>
            <a:ext cx="4140200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2" descr="C:\Documents and Settings\Administrator\桌面\未标题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403225"/>
            <a:ext cx="3535362" cy="547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9" name="Rectangle 3"/>
          <p:cNvSpPr>
            <a:spLocks noChangeArrowheads="1"/>
          </p:cNvSpPr>
          <p:nvPr/>
        </p:nvSpPr>
        <p:spPr bwMode="auto">
          <a:xfrm>
            <a:off x="1906588" y="5949950"/>
            <a:ext cx="173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en-US" altLang="zh-CN">
                <a:latin typeface="楷体"/>
                <a:ea typeface="楷体"/>
                <a:cs typeface="楷体"/>
              </a:rPr>
              <a:t> </a:t>
            </a:r>
            <a:r>
              <a:rPr lang="zh-CN" altLang="en-US" sz="1600">
                <a:latin typeface="宋体" charset="-122"/>
                <a:ea typeface="宋体" charset="-122"/>
              </a:rPr>
              <a:t>志愿者服务章程</a:t>
            </a:r>
            <a:endParaRPr lang="zh-CN" altLang="en-US" sz="1600" b="1">
              <a:latin typeface="宋体" charset="-122"/>
              <a:ea typeface="宋体" charset="-122"/>
            </a:endParaRP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62818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9850"/>
            <a:ext cx="9144000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Rectangle 6"/>
          <p:cNvSpPr>
            <a:spLocks noChangeArrowheads="1"/>
          </p:cNvSpPr>
          <p:nvPr/>
        </p:nvSpPr>
        <p:spPr bwMode="auto">
          <a:xfrm>
            <a:off x="754063" y="836613"/>
            <a:ext cx="2449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上海美术馆 </a:t>
            </a:r>
            <a:r>
              <a:rPr lang="en-US" altLang="zh-CN">
                <a:latin typeface="宋体" charset="-122"/>
                <a:ea typeface="宋体" charset="-122"/>
              </a:rPr>
              <a:t>2000</a:t>
            </a:r>
            <a:r>
              <a:rPr lang="zh-CN" altLang="en-US">
                <a:latin typeface="宋体" charset="-122"/>
                <a:ea typeface="宋体" charset="-122"/>
              </a:rPr>
              <a:t>年</a:t>
            </a:r>
          </a:p>
        </p:txBody>
      </p:sp>
      <p:pic>
        <p:nvPicPr>
          <p:cNvPr id="162820" name="Picture 2" descr="D:\设计\中华艺术宫易\未标题-1 拷贝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5013" y="1484313"/>
            <a:ext cx="5868987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1" name="Rectangle 6"/>
          <p:cNvSpPr>
            <a:spLocks noChangeArrowheads="1"/>
          </p:cNvSpPr>
          <p:nvPr/>
        </p:nvSpPr>
        <p:spPr bwMode="auto">
          <a:xfrm>
            <a:off x="5148263" y="836613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中华艺术宫  </a:t>
            </a:r>
            <a:r>
              <a:rPr lang="en-US" altLang="zh-CN">
                <a:latin typeface="宋体" charset="-122"/>
                <a:ea typeface="宋体" charset="-122"/>
              </a:rPr>
              <a:t>2012</a:t>
            </a:r>
            <a:r>
              <a:rPr lang="zh-CN" altLang="en-US">
                <a:latin typeface="宋体" charset="-122"/>
                <a:ea typeface="宋体" charset="-122"/>
              </a:rPr>
              <a:t>年</a:t>
            </a:r>
          </a:p>
        </p:txBody>
      </p:sp>
      <p:pic>
        <p:nvPicPr>
          <p:cNvPr id="162822" name="Picture 4" descr="E:\1\4198132_092342025389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84313"/>
            <a:ext cx="3279775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81250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3708400" y="6310313"/>
            <a:ext cx="161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1" hangingPunct="0"/>
            <a:r>
              <a:rPr lang="en-US" altLang="zh-CN">
                <a:latin typeface="楷体"/>
                <a:ea typeface="楷体"/>
                <a:cs typeface="楷体"/>
              </a:rPr>
              <a:t> </a:t>
            </a:r>
            <a:r>
              <a:rPr lang="zh-CN" altLang="en-US" sz="1600">
                <a:latin typeface="宋体" charset="-122"/>
                <a:ea typeface="宋体" charset="-122"/>
              </a:rPr>
              <a:t>志愿者座谈会 </a:t>
            </a:r>
            <a:endParaRPr lang="zh-CN" altLang="en-US" sz="1600" b="1">
              <a:latin typeface="宋体" charset="-122"/>
              <a:ea typeface="宋体" charset="-122"/>
            </a:endParaRPr>
          </a:p>
        </p:txBody>
      </p:sp>
      <p:pic>
        <p:nvPicPr>
          <p:cNvPr id="181252" name="Picture 5" descr="P10003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644900"/>
            <a:ext cx="3960812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3" name="Rectangle 5"/>
          <p:cNvSpPr>
            <a:spLocks noChangeArrowheads="1"/>
          </p:cNvSpPr>
          <p:nvPr/>
        </p:nvSpPr>
        <p:spPr bwMode="auto">
          <a:xfrm>
            <a:off x="106363" y="1123950"/>
            <a:ext cx="87884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19100"/>
            <a:r>
              <a:rPr lang="en-US" altLang="zh-CN">
                <a:latin typeface="Calibri" pitchFamily="34" charset="0"/>
                <a:ea typeface="宋体" charset="-122"/>
                <a:cs typeface="Times New Roman" pitchFamily="18" charset="0"/>
              </a:rPr>
              <a:t>        </a:t>
            </a:r>
            <a:r>
              <a:rPr lang="zh-CN" altLang="en-US">
                <a:latin typeface="Calibri" pitchFamily="34" charset="0"/>
                <a:ea typeface="宋体" charset="-122"/>
                <a:cs typeface="Times New Roman" pitchFamily="18" charset="0"/>
              </a:rPr>
              <a:t>建立志愿者福利保障和激励机制，挂靠上海市志愿者协会，为志愿者提供社</a:t>
            </a:r>
          </a:p>
          <a:p>
            <a:pPr indent="419100" eaLnBrk="0" hangingPunct="0"/>
            <a:endParaRPr lang="zh-CN" altLang="en-US">
              <a:latin typeface="Calibri" pitchFamily="34" charset="0"/>
              <a:ea typeface="宋体" charset="-122"/>
              <a:cs typeface="Times New Roman" pitchFamily="18" charset="0"/>
            </a:endParaRPr>
          </a:p>
          <a:p>
            <a:pPr indent="419100" eaLnBrk="0" hangingPunct="0"/>
            <a:r>
              <a:rPr lang="zh-CN" altLang="en-US">
                <a:latin typeface="Calibri" pitchFamily="34" charset="0"/>
                <a:ea typeface="宋体" charset="-122"/>
                <a:cs typeface="Times New Roman" pitchFamily="18" charset="0"/>
              </a:rPr>
              <a:t>会保险，享受必要的福利待遇，解除志愿者的后顾之忧。通过规范的制度保障和</a:t>
            </a:r>
          </a:p>
          <a:p>
            <a:pPr indent="419100" eaLnBrk="0" hangingPunct="0"/>
            <a:endParaRPr lang="zh-CN" altLang="en-US">
              <a:latin typeface="Calibri" pitchFamily="34" charset="0"/>
              <a:ea typeface="宋体" charset="-122"/>
              <a:cs typeface="Times New Roman" pitchFamily="18" charset="0"/>
            </a:endParaRPr>
          </a:p>
          <a:p>
            <a:pPr indent="419100" eaLnBrk="0" hangingPunct="0"/>
            <a:r>
              <a:rPr lang="zh-CN" altLang="en-US">
                <a:latin typeface="Calibri" pitchFamily="34" charset="0"/>
                <a:ea typeface="宋体" charset="-122"/>
                <a:cs typeface="Times New Roman" pitchFamily="18" charset="0"/>
              </a:rPr>
              <a:t>人性化的管理相结合，使中华艺术宫的志愿者服务能招到人、用好人、留住人。</a:t>
            </a:r>
            <a:endParaRPr lang="zh-CN" altLang="en-US">
              <a:ea typeface="宋体" charset="-122"/>
              <a:cs typeface="Times New Roman" pitchFamily="18" charset="0"/>
            </a:endParaRPr>
          </a:p>
        </p:txBody>
      </p:sp>
      <p:pic>
        <p:nvPicPr>
          <p:cNvPr id="181254" name="Picture 6" descr="P10003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163" y="3644900"/>
            <a:ext cx="3889375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sp>
        <p:nvSpPr>
          <p:cNvPr id="182274" name="Text Box 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latinLnBrk="1" hangingPunct="0"/>
            <a:r>
              <a:rPr lang="zh-CN" altLang="en-US" sz="1200">
                <a:solidFill>
                  <a:srgbClr val="898989"/>
                </a:solidFill>
                <a:latin typeface="나눔고딕"/>
                <a:ea typeface="宋体" charset="-122"/>
                <a:sym typeface="나눔고딕"/>
              </a:rPr>
              <a:t>20</a:t>
            </a:r>
            <a:endParaRPr lang="en-US" altLang="zh-CN">
              <a:ea typeface="宋体" charset="-122"/>
              <a:sym typeface="나눔고딕"/>
            </a:endParaRPr>
          </a:p>
        </p:txBody>
      </p:sp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7092950" y="3500438"/>
            <a:ext cx="18716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latinLnBrk="1" hangingPunct="0">
              <a:lnSpc>
                <a:spcPct val="80000"/>
              </a:lnSpc>
            </a:pPr>
            <a:endParaRPr lang="en-US" altLang="zh-CN">
              <a:ea typeface="宋体" charset="-122"/>
            </a:endParaRPr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250825" y="331788"/>
            <a:ext cx="8639175" cy="6238875"/>
          </a:xfrm>
          <a:prstGeom prst="rect">
            <a:avLst/>
          </a:prstGeom>
          <a:solidFill>
            <a:srgbClr val="CC0000"/>
          </a:solidFill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latinLnBrk="1" hangingPunct="0"/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250825" y="2636838"/>
            <a:ext cx="8643938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latinLnBrk="1" hangingPunct="0">
              <a:lnSpc>
                <a:spcPct val="85000"/>
              </a:lnSpc>
            </a:pPr>
            <a:r>
              <a:rPr lang="zh-CN" altLang="en-US" sz="280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成立“志愿者管理中心”</a:t>
            </a:r>
          </a:p>
          <a:p>
            <a:pPr marL="342900" indent="-342900" algn="ctr" eaLnBrk="0" latinLnBrk="1" hangingPunct="0">
              <a:lnSpc>
                <a:spcPct val="85000"/>
              </a:lnSpc>
            </a:pPr>
            <a:endParaRPr lang="zh-CN" altLang="en-US" sz="240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marL="342900" indent="-342900" algn="ctr" eaLnBrk="0" latinLnBrk="1" hangingPunct="0"/>
            <a:endParaRPr lang="zh-CN" altLang="en-US" b="1">
              <a:ea typeface="宋体" charset="-122"/>
            </a:endParaRP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83298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5038"/>
            <a:ext cx="9144000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3098800" y="4930775"/>
            <a:ext cx="14001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zh-CN" altLang="en-US" sz="700" b="1">
                <a:solidFill>
                  <a:schemeClr val="bg1"/>
                </a:solidFill>
                <a:latin typeface="나눔고딕"/>
              </a:rPr>
              <a:t>프로젝트 명</a:t>
            </a:r>
            <a:endParaRPr lang="zh-CN" altLang="en-US"/>
          </a:p>
        </p:txBody>
      </p:sp>
      <p:sp>
        <p:nvSpPr>
          <p:cNvPr id="183300" name="Rectangle 4"/>
          <p:cNvSpPr>
            <a:spLocks noChangeArrowheads="1"/>
          </p:cNvSpPr>
          <p:nvPr/>
        </p:nvSpPr>
        <p:spPr bwMode="auto">
          <a:xfrm>
            <a:off x="4572000" y="4930775"/>
            <a:ext cx="1503363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>
              <a:lnSpc>
                <a:spcPct val="120000"/>
              </a:lnSpc>
            </a:pPr>
            <a:r>
              <a:rPr lang="zh-CN" altLang="en-US" sz="700" b="1">
                <a:solidFill>
                  <a:schemeClr val="bg1"/>
                </a:solidFill>
                <a:latin typeface="나눔고딕"/>
              </a:rPr>
              <a:t>프로젝트 명</a:t>
            </a:r>
            <a:endParaRPr lang="zh-CN" altLang="en-US"/>
          </a:p>
        </p:txBody>
      </p:sp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3706813" y="5589588"/>
            <a:ext cx="1871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志愿者管理中心</a:t>
            </a:r>
          </a:p>
        </p:txBody>
      </p:sp>
      <p:pic>
        <p:nvPicPr>
          <p:cNvPr id="183302" name="Picture 5" descr="P12303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63" y="2636838"/>
            <a:ext cx="5075237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322263" y="547688"/>
            <a:ext cx="82121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19100"/>
            <a:r>
              <a:rPr lang="en-US" altLang="zh-CN">
                <a:latin typeface="宋体" charset="-122"/>
                <a:ea typeface="宋体" charset="-122"/>
                <a:cs typeface="Times New Roman" pitchFamily="18" charset="0"/>
              </a:rPr>
              <a:t>    </a:t>
            </a:r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为了更好地发挥志愿者自我管理的能力，在开馆之初成立了“中华艺术</a:t>
            </a:r>
          </a:p>
          <a:p>
            <a:pPr indent="419100"/>
            <a:endParaRPr lang="zh-CN" altLang="en-US">
              <a:latin typeface="宋体" charset="-122"/>
              <a:ea typeface="宋体" charset="-122"/>
              <a:cs typeface="Times New Roman" pitchFamily="18" charset="0"/>
            </a:endParaRPr>
          </a:p>
          <a:p>
            <a:pPr indent="419100"/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宫志愿者管理中心”，安排专门的办公场地，配备必要的办公设备，聘请志</a:t>
            </a:r>
          </a:p>
          <a:p>
            <a:pPr indent="419100"/>
            <a:endParaRPr lang="zh-CN" altLang="en-US">
              <a:latin typeface="宋体" charset="-122"/>
              <a:ea typeface="宋体" charset="-122"/>
              <a:cs typeface="Times New Roman" pitchFamily="18" charset="0"/>
            </a:endParaRPr>
          </a:p>
          <a:p>
            <a:pPr indent="419100"/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愿者骨干每天管理志愿者的日常事务。</a:t>
            </a:r>
          </a:p>
        </p:txBody>
      </p:sp>
      <p:pic>
        <p:nvPicPr>
          <p:cNvPr id="183304" name="Picture 2" descr="志愿者管理中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8988" y="2563813"/>
            <a:ext cx="291465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sp>
        <p:nvSpPr>
          <p:cNvPr id="184322" name="Text Box 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latinLnBrk="1" hangingPunct="0"/>
            <a:r>
              <a:rPr lang="zh-CN" altLang="en-US" sz="1200">
                <a:solidFill>
                  <a:srgbClr val="898989"/>
                </a:solidFill>
                <a:latin typeface="나눔고딕"/>
                <a:ea typeface="宋体" charset="-122"/>
                <a:sym typeface="나눔고딕"/>
              </a:rPr>
              <a:t>22</a:t>
            </a:r>
            <a:endParaRPr lang="en-US" altLang="zh-CN">
              <a:ea typeface="宋体" charset="-122"/>
              <a:sym typeface="나눔고딕"/>
            </a:endParaRPr>
          </a:p>
        </p:txBody>
      </p: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7092950" y="3500438"/>
            <a:ext cx="18716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latinLnBrk="1" hangingPunct="0">
              <a:lnSpc>
                <a:spcPct val="80000"/>
              </a:lnSpc>
            </a:pPr>
            <a:endParaRPr lang="en-US" altLang="zh-CN">
              <a:ea typeface="宋体" charset="-122"/>
            </a:endParaRPr>
          </a:p>
        </p:txBody>
      </p:sp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250825" y="331788"/>
            <a:ext cx="8639175" cy="6238875"/>
          </a:xfrm>
          <a:prstGeom prst="rect">
            <a:avLst/>
          </a:prstGeom>
          <a:solidFill>
            <a:srgbClr val="CC0000"/>
          </a:solidFill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latinLnBrk="1" hangingPunct="0"/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84325" name="Text Box 5"/>
          <p:cNvSpPr txBox="1">
            <a:spLocks noChangeArrowheads="1"/>
          </p:cNvSpPr>
          <p:nvPr/>
        </p:nvSpPr>
        <p:spPr bwMode="auto">
          <a:xfrm>
            <a:off x="250825" y="2781300"/>
            <a:ext cx="8643938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latinLnBrk="1" hangingPunct="0">
              <a:lnSpc>
                <a:spcPct val="85000"/>
              </a:lnSpc>
            </a:pPr>
            <a:r>
              <a:rPr lang="zh-CN" altLang="en-US" sz="280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打造艺术宫“文化志愿者”服务品牌</a:t>
            </a:r>
          </a:p>
          <a:p>
            <a:pPr marL="342900" indent="-342900" algn="ctr" eaLnBrk="0" latinLnBrk="1" hangingPunct="0">
              <a:lnSpc>
                <a:spcPct val="85000"/>
              </a:lnSpc>
            </a:pPr>
            <a:endParaRPr lang="zh-CN" altLang="en-US" sz="240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marL="342900" indent="-342900" algn="ctr" eaLnBrk="0" latinLnBrk="1" hangingPunct="0"/>
            <a:endParaRPr lang="zh-CN" altLang="en-US" b="1">
              <a:ea typeface="宋体" charset="-122"/>
            </a:endParaRP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85346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0438"/>
            <a:ext cx="914400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7" name="Rectangle 5"/>
          <p:cNvSpPr>
            <a:spLocks noChangeArrowheads="1"/>
          </p:cNvSpPr>
          <p:nvPr/>
        </p:nvSpPr>
        <p:spPr bwMode="auto">
          <a:xfrm>
            <a:off x="538163" y="763588"/>
            <a:ext cx="8212137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19100"/>
            <a:r>
              <a:rPr lang="en-US" altLang="zh-CN">
                <a:latin typeface="Calibri" pitchFamily="34" charset="0"/>
                <a:ea typeface="宋体" charset="-122"/>
                <a:cs typeface="Times New Roman" pitchFamily="18" charset="0"/>
              </a:rPr>
              <a:t>        </a:t>
            </a:r>
            <a:r>
              <a:rPr lang="zh-CN" altLang="en-US">
                <a:latin typeface="Calibri" pitchFamily="34" charset="0"/>
                <a:ea typeface="宋体" charset="-122"/>
                <a:cs typeface="Times New Roman" pitchFamily="18" charset="0"/>
              </a:rPr>
              <a:t>按照艺术宫对志愿者“常驻化、专业化”的管理要求，我们成立志愿</a:t>
            </a:r>
          </a:p>
          <a:p>
            <a:pPr indent="419100"/>
            <a:endParaRPr lang="zh-CN" altLang="en-US">
              <a:latin typeface="Calibri" pitchFamily="34" charset="0"/>
              <a:ea typeface="宋体" charset="-122"/>
              <a:cs typeface="Times New Roman" pitchFamily="18" charset="0"/>
            </a:endParaRPr>
          </a:p>
          <a:p>
            <a:pPr indent="419100"/>
            <a:r>
              <a:rPr lang="zh-CN" altLang="en-US">
                <a:latin typeface="Calibri" pitchFamily="34" charset="0"/>
                <a:ea typeface="宋体" charset="-122"/>
                <a:cs typeface="Times New Roman" pitchFamily="18" charset="0"/>
              </a:rPr>
              <a:t>者讲解队，编印培训资料，定期对志愿者进行专职培训，举办丰富多彩文</a:t>
            </a:r>
          </a:p>
          <a:p>
            <a:pPr indent="419100"/>
            <a:endParaRPr lang="zh-CN" altLang="en-US">
              <a:latin typeface="Calibri" pitchFamily="34" charset="0"/>
              <a:ea typeface="宋体" charset="-122"/>
              <a:cs typeface="Times New Roman" pitchFamily="18" charset="0"/>
            </a:endParaRPr>
          </a:p>
          <a:p>
            <a:pPr indent="419100"/>
            <a:r>
              <a:rPr lang="zh-CN" altLang="en-US">
                <a:latin typeface="Calibri" pitchFamily="34" charset="0"/>
                <a:ea typeface="宋体" charset="-122"/>
                <a:cs typeface="Times New Roman" pitchFamily="18" charset="0"/>
              </a:rPr>
              <a:t>化活动，使志愿者不断有新知识可以学，有新内容可以讲，在提高自身文</a:t>
            </a:r>
          </a:p>
          <a:p>
            <a:pPr indent="419100"/>
            <a:endParaRPr lang="zh-CN" altLang="en-US">
              <a:latin typeface="Calibri" pitchFamily="34" charset="0"/>
              <a:ea typeface="宋体" charset="-122"/>
              <a:cs typeface="Times New Roman" pitchFamily="18" charset="0"/>
            </a:endParaRPr>
          </a:p>
          <a:p>
            <a:pPr indent="419100"/>
            <a:r>
              <a:rPr lang="zh-CN" altLang="en-US">
                <a:latin typeface="Calibri" pitchFamily="34" charset="0"/>
                <a:ea typeface="宋体" charset="-122"/>
                <a:cs typeface="Times New Roman" pitchFamily="18" charset="0"/>
              </a:rPr>
              <a:t>化素养和进行文化传播之间形成良性循环。</a:t>
            </a:r>
            <a:endParaRPr lang="zh-CN" altLang="en-US">
              <a:ea typeface="宋体" charset="-122"/>
              <a:cs typeface="Times New Roman" pitchFamily="18" charset="0"/>
            </a:endParaRPr>
          </a:p>
        </p:txBody>
      </p:sp>
      <p:pic>
        <p:nvPicPr>
          <p:cNvPr id="185348" name="Picture 10" descr="志愿者讲解作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3" y="3860800"/>
            <a:ext cx="399891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9" name="Rectangle 3"/>
          <p:cNvSpPr>
            <a:spLocks noChangeArrowheads="1"/>
          </p:cNvSpPr>
          <p:nvPr/>
        </p:nvSpPr>
        <p:spPr bwMode="auto">
          <a:xfrm>
            <a:off x="6521450" y="5943600"/>
            <a:ext cx="222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1" hangingPunct="0"/>
            <a:r>
              <a:rPr lang="en-US" altLang="zh-CN">
                <a:latin typeface="楷体"/>
                <a:ea typeface="楷体"/>
                <a:cs typeface="楷体"/>
              </a:rPr>
              <a:t> </a:t>
            </a:r>
            <a:r>
              <a:rPr lang="zh-CN" altLang="en-US" sz="1600">
                <a:latin typeface="宋体" charset="-122"/>
                <a:ea typeface="宋体" charset="-122"/>
              </a:rPr>
              <a:t>志愿者学习讲解资料 </a:t>
            </a:r>
            <a:endParaRPr lang="zh-CN" altLang="en-US" sz="1600" b="1">
              <a:latin typeface="宋体" charset="-122"/>
              <a:ea typeface="宋体" charset="-122"/>
            </a:endParaRPr>
          </a:p>
        </p:txBody>
      </p:sp>
      <p:pic>
        <p:nvPicPr>
          <p:cNvPr id="185350" name="Picture 2" descr="E:\1\海上墨林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3088" y="3860800"/>
            <a:ext cx="1773237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51" name="Picture 3" descr="E:\1\海上墨林 教育手册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9350" y="3895725"/>
            <a:ext cx="2665413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86370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1" name="Picture 5" descr="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8525" y="476250"/>
            <a:ext cx="388937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2" name="Picture 4" descr="20130201_1429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925" y="476250"/>
            <a:ext cx="3597275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3" name="Picture 8" descr="GGQ_188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725" y="3141663"/>
            <a:ext cx="4322763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4932363" y="5662613"/>
            <a:ext cx="2520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志愿者在展厅内讲解</a:t>
            </a: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87394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2" descr="P10203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25" y="476250"/>
            <a:ext cx="3960813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4" descr="P10203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77838"/>
            <a:ext cx="372586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7" name="Picture 5" descr="P10203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625" y="3500438"/>
            <a:ext cx="3951288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8" name="Rectangle 6"/>
          <p:cNvSpPr>
            <a:spLocks noChangeArrowheads="1"/>
          </p:cNvSpPr>
          <p:nvPr/>
        </p:nvSpPr>
        <p:spPr bwMode="auto">
          <a:xfrm flipH="1">
            <a:off x="5046663" y="5734050"/>
            <a:ext cx="2478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志愿者为残疾人士服务</a:t>
            </a: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88418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97200"/>
            <a:ext cx="914400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Rectangle 4"/>
          <p:cNvSpPr>
            <a:spLocks noChangeArrowheads="1"/>
          </p:cNvSpPr>
          <p:nvPr/>
        </p:nvSpPr>
        <p:spPr bwMode="auto">
          <a:xfrm>
            <a:off x="1604963" y="1412875"/>
            <a:ext cx="5737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latinLnBrk="1" hangingPunct="0"/>
            <a:r>
              <a:rPr lang="en-US" altLang="zh-CN" sz="3200">
                <a:solidFill>
                  <a:schemeClr val="accent2"/>
                </a:solidFill>
                <a:ea typeface="黑体" pitchFamily="2" charset="-122"/>
              </a:rPr>
              <a:t>“</a:t>
            </a:r>
            <a:r>
              <a:rPr lang="zh-CN" altLang="en-US" sz="3200">
                <a:solidFill>
                  <a:schemeClr val="accent2"/>
                </a:solidFill>
                <a:ea typeface="黑体" pitchFamily="2" charset="-122"/>
              </a:rPr>
              <a:t>艺术在你眼前，我们在你身边”</a:t>
            </a:r>
            <a:endParaRPr lang="zh-CN" altLang="en-US" sz="3200" b="1">
              <a:solidFill>
                <a:schemeClr val="accent2"/>
              </a:solidFill>
              <a:ea typeface="黑体" pitchFamily="2" charset="-122"/>
            </a:endParaRPr>
          </a:p>
        </p:txBody>
      </p:sp>
      <p:pic>
        <p:nvPicPr>
          <p:cNvPr id="188420" name="Picture 15" descr="IMG_98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3406775"/>
            <a:ext cx="4033838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Picture 14" descr="杨春秀摄_DSC0017_调整大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02013"/>
            <a:ext cx="3910013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65400"/>
            <a:ext cx="91440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2" name="Picture 21" descr="DSC_48045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3" y="2997200"/>
            <a:ext cx="461010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3" name="Rectangle 4"/>
          <p:cNvSpPr>
            <a:spLocks noChangeArrowheads="1"/>
          </p:cNvSpPr>
          <p:nvPr/>
        </p:nvSpPr>
        <p:spPr bwMode="auto">
          <a:xfrm>
            <a:off x="3490913" y="5878513"/>
            <a:ext cx="2419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1" hangingPunct="0"/>
            <a:r>
              <a:rPr lang="zh-CN" altLang="en-US" sz="1600">
                <a:latin typeface="宋体" charset="-122"/>
                <a:ea typeface="宋体" charset="-122"/>
              </a:rPr>
              <a:t>与文史馆参加交流座谈会</a:t>
            </a:r>
            <a:endParaRPr lang="zh-CN" altLang="en-US" sz="1600" b="1">
              <a:latin typeface="宋体" charset="-122"/>
              <a:ea typeface="宋体" charset="-122"/>
            </a:endParaRPr>
          </a:p>
        </p:txBody>
      </p:sp>
      <p:pic>
        <p:nvPicPr>
          <p:cNvPr id="189444" name="Picture 3" descr="DSC_47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2997200"/>
            <a:ext cx="4178300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5" name="Rectangle 6"/>
          <p:cNvSpPr>
            <a:spLocks noChangeArrowheads="1"/>
          </p:cNvSpPr>
          <p:nvPr/>
        </p:nvSpPr>
        <p:spPr bwMode="auto">
          <a:xfrm>
            <a:off x="17463" y="965200"/>
            <a:ext cx="91265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1" hangingPunct="0"/>
            <a:r>
              <a:rPr lang="zh-CN" altLang="en-US" sz="2800">
                <a:solidFill>
                  <a:schemeClr val="accent2"/>
                </a:solidFill>
                <a:ea typeface="黑体" pitchFamily="2" charset="-122"/>
              </a:rPr>
              <a:t>丰富多彩的志愿者活动</a:t>
            </a:r>
            <a:endParaRPr lang="zh-CN" altLang="en-US" sz="2800" b="1">
              <a:solidFill>
                <a:schemeClr val="accent2"/>
              </a:solidFill>
              <a:ea typeface="黑体" pitchFamily="2" charset="-122"/>
            </a:endParaRP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90466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7" name="Picture 20" descr="DSC_fghfhg38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476250"/>
            <a:ext cx="24384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3419475" y="5589588"/>
            <a:ext cx="22336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en-US" altLang="zh-CN" sz="1600">
                <a:latin typeface="宋体" charset="-122"/>
                <a:ea typeface="宋体" charset="-122"/>
              </a:rPr>
              <a:t>2013</a:t>
            </a:r>
            <a:r>
              <a:rPr lang="zh-CN" altLang="en-US" sz="1600">
                <a:latin typeface="宋体" charset="-122"/>
                <a:ea typeface="宋体" charset="-122"/>
              </a:rPr>
              <a:t>年除夕写春联活动</a:t>
            </a:r>
            <a:endParaRPr lang="zh-CN" altLang="en-US" sz="1600" b="1">
              <a:latin typeface="宋体" charset="-122"/>
              <a:ea typeface="宋体" charset="-122"/>
            </a:endParaRPr>
          </a:p>
        </p:txBody>
      </p:sp>
      <p:pic>
        <p:nvPicPr>
          <p:cNvPr id="190469" name="Picture 2" descr="DSC_37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284538"/>
            <a:ext cx="32512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0" name="Picture 4" descr="DSC_38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476250"/>
            <a:ext cx="4105275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1" name="Picture 6" descr="DSC_376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3175" y="3284538"/>
            <a:ext cx="329882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63842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13100"/>
            <a:ext cx="914400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Text Box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latinLnBrk="1" hangingPunct="0"/>
            <a:r>
              <a:rPr lang="zh-CN" altLang="en-US" sz="1200">
                <a:solidFill>
                  <a:srgbClr val="898989"/>
                </a:solidFill>
                <a:latin typeface="나눔고딕"/>
                <a:ea typeface="宋体" charset="-122"/>
                <a:sym typeface="나눔고딕"/>
              </a:rPr>
              <a:t>4</a:t>
            </a:r>
            <a:endParaRPr lang="en-US" altLang="zh-CN">
              <a:ea typeface="宋体" charset="-122"/>
              <a:sym typeface="나눔고딕"/>
            </a:endParaRPr>
          </a:p>
        </p:txBody>
      </p:sp>
      <p:pic>
        <p:nvPicPr>
          <p:cNvPr id="163844" name="Picture 2" descr="9a1151c201f5187ce4dd3b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3" y="3346450"/>
            <a:ext cx="446563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5" name="Picture 3" descr="201203120945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925" y="3357563"/>
            <a:ext cx="40227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6" name="Rectangle 6"/>
          <p:cNvSpPr>
            <a:spLocks noChangeArrowheads="1"/>
          </p:cNvSpPr>
          <p:nvPr/>
        </p:nvSpPr>
        <p:spPr bwMode="auto">
          <a:xfrm>
            <a:off x="4067175" y="6445250"/>
            <a:ext cx="1370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上海美术馆</a:t>
            </a:r>
          </a:p>
        </p:txBody>
      </p:sp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682625" y="1412875"/>
            <a:ext cx="792321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宋体" charset="-122"/>
                <a:ea typeface="宋体" charset="-122"/>
              </a:rPr>
              <a:t>    1998</a:t>
            </a:r>
            <a:r>
              <a:rPr lang="zh-CN" altLang="en-US">
                <a:latin typeface="宋体" charset="-122"/>
                <a:ea typeface="宋体" charset="-122"/>
              </a:rPr>
              <a:t>年，原上海美术馆借鉴国外成熟的美术馆运营理念，在业内率先组</a:t>
            </a:r>
          </a:p>
          <a:p>
            <a:endParaRPr lang="zh-CN" altLang="en-US">
              <a:latin typeface="宋体" charset="-122"/>
              <a:ea typeface="宋体" charset="-122"/>
            </a:endParaRPr>
          </a:p>
          <a:p>
            <a:r>
              <a:rPr lang="zh-CN" altLang="en-US">
                <a:latin typeface="宋体" charset="-122"/>
                <a:ea typeface="宋体" charset="-122"/>
              </a:rPr>
              <a:t>建公共教育部，并将志愿者服务纳入到工作规划之中。</a:t>
            </a: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91490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1" name="Picture 13" descr="DSC_36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800" y="2276475"/>
            <a:ext cx="4249738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2" name="Rectangle 4"/>
          <p:cNvSpPr>
            <a:spLocks noChangeArrowheads="1"/>
          </p:cNvSpPr>
          <p:nvPr/>
        </p:nvSpPr>
        <p:spPr bwMode="auto">
          <a:xfrm>
            <a:off x="3275013" y="5157788"/>
            <a:ext cx="243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1" hangingPunct="0"/>
            <a:r>
              <a:rPr lang="en-US" altLang="zh-CN">
                <a:latin typeface="楷体"/>
                <a:ea typeface="楷体"/>
                <a:cs typeface="楷体"/>
              </a:rPr>
              <a:t> </a:t>
            </a:r>
            <a:r>
              <a:rPr lang="zh-CN" altLang="en-US" sz="1600">
                <a:latin typeface="宋体" charset="-122"/>
                <a:ea typeface="宋体" charset="-122"/>
              </a:rPr>
              <a:t>参观上海美术电影制片 </a:t>
            </a:r>
            <a:endParaRPr lang="zh-CN" altLang="en-US" sz="1600" b="1">
              <a:latin typeface="宋体" charset="-122"/>
              <a:ea typeface="宋体" charset="-122"/>
            </a:endParaRPr>
          </a:p>
        </p:txBody>
      </p:sp>
      <p:pic>
        <p:nvPicPr>
          <p:cNvPr id="191493" name="Picture 12" descr="DSC_35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8975" y="2298700"/>
            <a:ext cx="42513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92514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2" descr="DSC_93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3" y="258763"/>
            <a:ext cx="8393112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3130550" y="5949950"/>
            <a:ext cx="28527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1" hangingPunct="0"/>
            <a:r>
              <a:rPr lang="zh-CN" altLang="en-US" sz="1600">
                <a:latin typeface="宋体" charset="-122"/>
                <a:ea typeface="宋体" charset="-122"/>
              </a:rPr>
              <a:t>与豫园工作人员交流讲解经验</a:t>
            </a:r>
            <a:endParaRPr lang="zh-CN" altLang="en-US" sz="1600" b="1">
              <a:latin typeface="宋体" charset="-122"/>
              <a:ea typeface="宋体" charset="-122"/>
            </a:endParaRP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sp>
        <p:nvSpPr>
          <p:cNvPr id="193538" name="Text Box 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latinLnBrk="1" hangingPunct="0"/>
            <a:r>
              <a:rPr lang="zh-CN" altLang="en-US" sz="1200">
                <a:solidFill>
                  <a:srgbClr val="898989"/>
                </a:solidFill>
                <a:latin typeface="나눔고딕"/>
                <a:ea typeface="宋体" charset="-122"/>
                <a:sym typeface="나눔고딕"/>
              </a:rPr>
              <a:t>33</a:t>
            </a:r>
            <a:endParaRPr lang="en-US" altLang="zh-CN">
              <a:ea typeface="宋体" charset="-122"/>
              <a:sym typeface="나눔고딕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7092950" y="3500438"/>
            <a:ext cx="18716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latinLnBrk="1" hangingPunct="0">
              <a:lnSpc>
                <a:spcPct val="80000"/>
              </a:lnSpc>
            </a:pPr>
            <a:endParaRPr lang="en-US" altLang="zh-CN">
              <a:ea typeface="宋体" charset="-122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250825" y="331788"/>
            <a:ext cx="8639175" cy="6238875"/>
          </a:xfrm>
          <a:prstGeom prst="rect">
            <a:avLst/>
          </a:prstGeom>
          <a:solidFill>
            <a:srgbClr val="CC0000"/>
          </a:solidFill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latinLnBrk="1" hangingPunct="0"/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250825" y="2781300"/>
            <a:ext cx="86439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latinLnBrk="1" hangingPunct="0">
              <a:lnSpc>
                <a:spcPct val="85000"/>
              </a:lnSpc>
            </a:pPr>
            <a:r>
              <a:rPr lang="en-US" altLang="zh-CN" sz="240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将志愿者的文化传播功能延伸到更深的领域</a:t>
            </a:r>
          </a:p>
          <a:p>
            <a:pPr marL="342900" indent="-342900" algn="ctr" eaLnBrk="0" latinLnBrk="1" hangingPunct="0">
              <a:lnSpc>
                <a:spcPct val="85000"/>
              </a:lnSpc>
            </a:pPr>
            <a:endParaRPr lang="zh-CN" altLang="en-US" sz="280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marL="342900" indent="-342900" algn="ctr" eaLnBrk="0" latinLnBrk="1" hangingPunct="0">
              <a:lnSpc>
                <a:spcPct val="85000"/>
              </a:lnSpc>
            </a:pPr>
            <a:endParaRPr lang="zh-CN" altLang="en-US" sz="240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marL="342900" indent="-342900" algn="ctr" eaLnBrk="0" latinLnBrk="1" hangingPunct="0"/>
            <a:endParaRPr lang="zh-CN" altLang="en-US" b="1">
              <a:ea typeface="宋体" charset="-122"/>
            </a:endParaRP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92375"/>
            <a:ext cx="91440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2" name="Picture 13" descr="DSC_65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068638"/>
            <a:ext cx="4537075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3" name="Rectangle 4"/>
          <p:cNvSpPr>
            <a:spLocks noChangeArrowheads="1"/>
          </p:cNvSpPr>
          <p:nvPr/>
        </p:nvSpPr>
        <p:spPr bwMode="auto">
          <a:xfrm>
            <a:off x="466725" y="692150"/>
            <a:ext cx="82105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en-US" altLang="zh-CN">
                <a:ea typeface="宋体" charset="-122"/>
              </a:rPr>
              <a:t>       </a:t>
            </a:r>
            <a:endParaRPr lang="zh-CN" altLang="en-US">
              <a:ea typeface="宋体" charset="-122"/>
            </a:endParaRPr>
          </a:p>
          <a:p>
            <a:pPr eaLnBrk="0" latinLnBrk="1" hangingPunct="0"/>
            <a:endParaRPr lang="zh-CN" altLang="en-US">
              <a:ea typeface="宋体" charset="-122"/>
            </a:endParaRPr>
          </a:p>
          <a:p>
            <a:pPr eaLnBrk="0" latinLnBrk="1" hangingPunct="0"/>
            <a:r>
              <a:rPr lang="zh-CN" altLang="en-US">
                <a:ea typeface="宋体" charset="-122"/>
              </a:rPr>
              <a:t>         </a:t>
            </a:r>
            <a:r>
              <a:rPr lang="en-US" altLang="zh-CN">
                <a:ea typeface="宋体" charset="-122"/>
              </a:rPr>
              <a:t>2012</a:t>
            </a:r>
            <a:r>
              <a:rPr lang="zh-CN" altLang="en-US">
                <a:ea typeface="宋体" charset="-122"/>
              </a:rPr>
              <a:t>年</a:t>
            </a:r>
            <a:r>
              <a:rPr lang="en-US" altLang="zh-CN">
                <a:ea typeface="宋体" charset="-122"/>
              </a:rPr>
              <a:t>12</a:t>
            </a:r>
            <a:r>
              <a:rPr lang="zh-CN" altLang="en-US">
                <a:ea typeface="宋体" charset="-122"/>
              </a:rPr>
              <a:t>月</a:t>
            </a:r>
            <a:r>
              <a:rPr lang="en-US" altLang="zh-CN">
                <a:ea typeface="宋体" charset="-122"/>
              </a:rPr>
              <a:t>12</a:t>
            </a:r>
            <a:r>
              <a:rPr lang="zh-CN" altLang="en-US">
                <a:ea typeface="宋体" charset="-122"/>
              </a:rPr>
              <a:t>日， “流动的美术馆</a:t>
            </a:r>
            <a:r>
              <a:rPr lang="en-US" altLang="zh-CN">
                <a:ea typeface="宋体" charset="-122"/>
              </a:rPr>
              <a:t>——</a:t>
            </a:r>
            <a:r>
              <a:rPr lang="zh-CN" altLang="en-US">
                <a:ea typeface="宋体" charset="-122"/>
              </a:rPr>
              <a:t>走进高墙”赴上海提篮桥监狱举办艺</a:t>
            </a:r>
          </a:p>
          <a:p>
            <a:pPr eaLnBrk="0" latinLnBrk="1" hangingPunct="0"/>
            <a:endParaRPr lang="zh-CN" altLang="en-US">
              <a:ea typeface="宋体" charset="-122"/>
            </a:endParaRPr>
          </a:p>
          <a:p>
            <a:pPr eaLnBrk="0" latinLnBrk="1" hangingPunct="0"/>
            <a:r>
              <a:rPr lang="zh-CN" altLang="en-US">
                <a:ea typeface="宋体" charset="-122"/>
              </a:rPr>
              <a:t>  术普及活动。</a:t>
            </a:r>
          </a:p>
          <a:p>
            <a:pPr eaLnBrk="0" latinLnBrk="1" hangingPunct="0"/>
            <a:endParaRPr lang="zh-CN" altLang="en-US">
              <a:latin typeface="宋体" charset="-122"/>
              <a:ea typeface="宋体" charset="-122"/>
            </a:endParaRPr>
          </a:p>
        </p:txBody>
      </p:sp>
      <p:sp>
        <p:nvSpPr>
          <p:cNvPr id="194564" name="Text Box 5"/>
          <p:cNvSpPr txBox="1">
            <a:spLocks noChangeArrowheads="1"/>
          </p:cNvSpPr>
          <p:nvPr/>
        </p:nvSpPr>
        <p:spPr bwMode="auto">
          <a:xfrm>
            <a:off x="1979613" y="6238875"/>
            <a:ext cx="569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在上海市提篮桥与服刑人员介绍展览</a:t>
            </a:r>
            <a:r>
              <a:rPr lang="en-US" altLang="zh-CN">
                <a:latin typeface="宋体" charset="-122"/>
                <a:ea typeface="宋体" charset="-122"/>
              </a:rPr>
              <a:t>《</a:t>
            </a:r>
            <a:r>
              <a:rPr lang="zh-CN" altLang="en-US">
                <a:latin typeface="宋体" charset="-122"/>
                <a:ea typeface="宋体" charset="-122"/>
              </a:rPr>
              <a:t>海上生明月</a:t>
            </a:r>
            <a:r>
              <a:rPr lang="en-US" altLang="zh-CN">
                <a:latin typeface="宋体" charset="-122"/>
                <a:ea typeface="宋体" charset="-122"/>
              </a:rPr>
              <a:t>》</a:t>
            </a:r>
          </a:p>
        </p:txBody>
      </p:sp>
      <p:pic>
        <p:nvPicPr>
          <p:cNvPr id="194565" name="Picture 6" descr="志愿者史怡婷在上海市提篮桥监狱推广展览海上生明月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800" y="3068638"/>
            <a:ext cx="439420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95586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4175"/>
            <a:ext cx="91440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7" name="Picture 12" descr="DSCN00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138" y="3141663"/>
            <a:ext cx="4322762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2051050" y="6094413"/>
            <a:ext cx="568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在农民工子弟学校介绍展览</a:t>
            </a:r>
            <a:r>
              <a:rPr lang="en-US" altLang="zh-CN">
                <a:latin typeface="宋体" charset="-122"/>
                <a:ea typeface="宋体" charset="-122"/>
              </a:rPr>
              <a:t>《</a:t>
            </a:r>
            <a:r>
              <a:rPr lang="zh-CN" altLang="en-US">
                <a:latin typeface="宋体" charset="-122"/>
                <a:ea typeface="宋体" charset="-122"/>
              </a:rPr>
              <a:t>法国奥赛美术馆作品</a:t>
            </a:r>
            <a:r>
              <a:rPr lang="en-US" altLang="zh-CN">
                <a:latin typeface="宋体" charset="-122"/>
                <a:ea typeface="宋体" charset="-122"/>
              </a:rPr>
              <a:t>》</a:t>
            </a:r>
          </a:p>
        </p:txBody>
      </p:sp>
      <p:sp>
        <p:nvSpPr>
          <p:cNvPr id="195589" name="Rectangle 5"/>
          <p:cNvSpPr>
            <a:spLocks noChangeArrowheads="1"/>
          </p:cNvSpPr>
          <p:nvPr/>
        </p:nvSpPr>
        <p:spPr bwMode="auto">
          <a:xfrm>
            <a:off x="322263" y="619125"/>
            <a:ext cx="813911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19100"/>
            <a:r>
              <a:rPr lang="en-US" altLang="zh-CN">
                <a:latin typeface="宋体" charset="-122"/>
                <a:ea typeface="宋体" charset="-122"/>
                <a:cs typeface="Times New Roman" pitchFamily="18" charset="0"/>
              </a:rPr>
              <a:t>   2013</a:t>
            </a:r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年</a:t>
            </a:r>
            <a:r>
              <a:rPr lang="en-US" altLang="zh-CN">
                <a:latin typeface="宋体" charset="-122"/>
                <a:ea typeface="宋体" charset="-122"/>
                <a:cs typeface="Times New Roman" pitchFamily="18" charset="0"/>
              </a:rPr>
              <a:t>1</a:t>
            </a:r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月</a:t>
            </a:r>
            <a:r>
              <a:rPr lang="en-US" altLang="zh-CN">
                <a:latin typeface="宋体" charset="-122"/>
                <a:ea typeface="宋体" charset="-122"/>
                <a:cs typeface="Times New Roman" pitchFamily="18" charset="0"/>
              </a:rPr>
              <a:t>11</a:t>
            </a:r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日志愿者参与“流动的美术馆</a:t>
            </a:r>
            <a:r>
              <a:rPr lang="en-US" altLang="zh-CN">
                <a:latin typeface="宋体" charset="-122"/>
                <a:ea typeface="宋体" charset="-122"/>
                <a:cs typeface="Times New Roman" pitchFamily="18" charset="0"/>
              </a:rPr>
              <a:t>——</a:t>
            </a:r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民工子弟学校行”，为</a:t>
            </a:r>
          </a:p>
          <a:p>
            <a:pPr indent="419100"/>
            <a:endParaRPr lang="zh-CN" altLang="en-US">
              <a:latin typeface="宋体" charset="-122"/>
              <a:ea typeface="宋体" charset="-122"/>
              <a:cs typeface="Times New Roman" pitchFamily="18" charset="0"/>
            </a:endParaRPr>
          </a:p>
          <a:p>
            <a:pPr indent="419100"/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外来务工人员的子女介绍艺术宫的展览，讲解艺术作品，鼓励他们和家长</a:t>
            </a:r>
          </a:p>
          <a:p>
            <a:pPr indent="419100"/>
            <a:endParaRPr lang="zh-CN" altLang="en-US">
              <a:latin typeface="宋体" charset="-122"/>
              <a:ea typeface="宋体" charset="-122"/>
              <a:cs typeface="Times New Roman" pitchFamily="18" charset="0"/>
            </a:endParaRPr>
          </a:p>
          <a:p>
            <a:pPr indent="419100"/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走进艺术宫，切实感受艺术的魅力，让艺术帮助他们建全人格、建立正确</a:t>
            </a:r>
          </a:p>
          <a:p>
            <a:pPr indent="419100"/>
            <a:endParaRPr lang="zh-CN" altLang="en-US">
              <a:latin typeface="宋体" charset="-122"/>
              <a:ea typeface="宋体" charset="-122"/>
              <a:cs typeface="Times New Roman" pitchFamily="18" charset="0"/>
            </a:endParaRPr>
          </a:p>
          <a:p>
            <a:pPr indent="419100"/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的审美意识和价值观念。</a:t>
            </a:r>
          </a:p>
        </p:txBody>
      </p:sp>
      <p:pic>
        <p:nvPicPr>
          <p:cNvPr id="195590" name="Picture 6" descr="DSCN00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925" y="3141663"/>
            <a:ext cx="38163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96610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36838"/>
            <a:ext cx="914400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682625" y="692150"/>
            <a:ext cx="76009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b="1"/>
              <a:t>       </a:t>
            </a:r>
            <a:r>
              <a:rPr lang="zh-CN" altLang="en-US">
                <a:latin typeface="宋体" charset="-122"/>
                <a:ea typeface="宋体" charset="-122"/>
              </a:rPr>
              <a:t>随着社会大环境的变化，要求志愿者的服务具有创新意识和开放的理</a:t>
            </a:r>
            <a:endParaRPr lang="en-US" altLang="zh-CN">
              <a:latin typeface="宋体" charset="-122"/>
              <a:ea typeface="宋体" charset="-122"/>
            </a:endParaRPr>
          </a:p>
          <a:p>
            <a:endParaRPr lang="en-US" altLang="zh-CN">
              <a:latin typeface="宋体" charset="-122"/>
              <a:ea typeface="宋体" charset="-122"/>
            </a:endParaRPr>
          </a:p>
          <a:p>
            <a:r>
              <a:rPr lang="zh-CN" altLang="en-US">
                <a:latin typeface="宋体" charset="-122"/>
                <a:ea typeface="宋体" charset="-122"/>
              </a:rPr>
              <a:t>念，打造“文化志愿者”服务品牌，壮大“文化志愿者”队伍将使得美术</a:t>
            </a:r>
            <a:endParaRPr lang="en-US" altLang="zh-CN">
              <a:latin typeface="宋体" charset="-122"/>
              <a:ea typeface="宋体" charset="-122"/>
            </a:endParaRPr>
          </a:p>
          <a:p>
            <a:endParaRPr lang="en-US" altLang="zh-CN">
              <a:latin typeface="宋体" charset="-122"/>
              <a:ea typeface="宋体" charset="-122"/>
            </a:endParaRPr>
          </a:p>
          <a:p>
            <a:r>
              <a:rPr lang="zh-CN" altLang="en-US">
                <a:latin typeface="宋体" charset="-122"/>
                <a:ea typeface="宋体" charset="-122"/>
              </a:rPr>
              <a:t>馆、博物馆的社会教育职能更丰富、更有层次。</a:t>
            </a:r>
          </a:p>
        </p:txBody>
      </p:sp>
      <p:pic>
        <p:nvPicPr>
          <p:cNvPr id="196612" name="Picture 6" descr="DSC_38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2781300"/>
            <a:ext cx="5546725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97634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3275013" y="2924175"/>
            <a:ext cx="221615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latinLnBrk="1" hangingPunct="0">
              <a:lnSpc>
                <a:spcPct val="85000"/>
              </a:lnSpc>
            </a:pPr>
            <a:r>
              <a:rPr lang="zh-CN" altLang="en-US" sz="4000">
                <a:latin typeface="仿宋"/>
                <a:ea typeface="仿宋"/>
                <a:cs typeface="仿宋"/>
              </a:rPr>
              <a:t>谢谢观赏</a:t>
            </a:r>
            <a:endParaRPr lang="zh-CN" altLang="en-US" sz="280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marL="342900" indent="-342900" eaLnBrk="0" latinLnBrk="1" hangingPunct="0">
              <a:lnSpc>
                <a:spcPct val="85000"/>
              </a:lnSpc>
            </a:pPr>
            <a:endParaRPr lang="zh-CN" altLang="en-US" sz="240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marL="342900" indent="-342900" eaLnBrk="0" latinLnBrk="1" hangingPunct="0"/>
            <a:endParaRPr lang="zh-CN" altLang="en-US" b="1">
              <a:ea typeface="宋体" charset="-122"/>
            </a:endParaRP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64866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7" name="Picture 2" descr="美术大课堂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3789363"/>
            <a:ext cx="3890962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8" name="Picture 4" descr="讲座1（老馆）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163" y="403225"/>
            <a:ext cx="388937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9" name="Rectangle 7"/>
          <p:cNvSpPr>
            <a:spLocks noChangeArrowheads="1"/>
          </p:cNvSpPr>
          <p:nvPr/>
        </p:nvSpPr>
        <p:spPr bwMode="auto">
          <a:xfrm>
            <a:off x="1619250" y="335756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美术馆讲座</a:t>
            </a:r>
          </a:p>
        </p:txBody>
      </p:sp>
      <p:sp>
        <p:nvSpPr>
          <p:cNvPr id="164870" name="Rectangle 8"/>
          <p:cNvSpPr>
            <a:spLocks noChangeArrowheads="1"/>
          </p:cNvSpPr>
          <p:nvPr/>
        </p:nvSpPr>
        <p:spPr bwMode="auto">
          <a:xfrm>
            <a:off x="3779838" y="6375400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上海美术大课堂</a:t>
            </a:r>
          </a:p>
        </p:txBody>
      </p:sp>
      <p:pic>
        <p:nvPicPr>
          <p:cNvPr id="164871" name="Picture 10" descr="DSCN00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403225"/>
            <a:ext cx="396081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2" name="Rectangle 7"/>
          <p:cNvSpPr>
            <a:spLocks noChangeArrowheads="1"/>
          </p:cNvSpPr>
          <p:nvPr/>
        </p:nvSpPr>
        <p:spPr bwMode="auto">
          <a:xfrm>
            <a:off x="5868988" y="335756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流动的美术馆</a:t>
            </a: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日期占位符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latinLnBrk="1" hangingPunct="0"/>
            <a:r>
              <a:rPr lang="en-US" altLang="zh-CN" sz="1200">
                <a:solidFill>
                  <a:srgbClr val="898989"/>
                </a:solidFill>
                <a:latin typeface="나눔고딕"/>
                <a:sym typeface="나눔고딕"/>
              </a:rPr>
              <a:t>9/9/2013</a:t>
            </a:r>
            <a:endParaRPr lang="en-US" altLang="zh-CN">
              <a:sym typeface="나눔고딕"/>
            </a:endParaRPr>
          </a:p>
        </p:txBody>
      </p:sp>
      <p:sp>
        <p:nvSpPr>
          <p:cNvPr id="165890" name="Text Box 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latinLnBrk="1" hangingPunct="0"/>
            <a:r>
              <a:rPr lang="zh-CN" altLang="en-US" sz="1200">
                <a:solidFill>
                  <a:srgbClr val="898989"/>
                </a:solidFill>
                <a:latin typeface="나눔고딕"/>
                <a:ea typeface="宋体" charset="-122"/>
                <a:sym typeface="나눔고딕"/>
              </a:rPr>
              <a:t>14</a:t>
            </a:r>
            <a:endParaRPr lang="en-US" altLang="zh-CN">
              <a:ea typeface="宋体" charset="-122"/>
              <a:sym typeface="나눔고딕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7092950" y="3500438"/>
            <a:ext cx="18716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latinLnBrk="1" hangingPunct="0">
              <a:lnSpc>
                <a:spcPct val="80000"/>
              </a:lnSpc>
            </a:pPr>
            <a:endParaRPr lang="en-US" altLang="zh-CN">
              <a:ea typeface="宋体" charset="-122"/>
            </a:endParaRPr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250825" y="331788"/>
            <a:ext cx="8639175" cy="6238875"/>
          </a:xfrm>
          <a:prstGeom prst="rect">
            <a:avLst/>
          </a:prstGeom>
          <a:solidFill>
            <a:srgbClr val="CC0000"/>
          </a:solidFill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latinLnBrk="1" hangingPunct="0"/>
            <a:endParaRPr lang="en-US" altLang="zh-CN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250825" y="2420938"/>
            <a:ext cx="86439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中华艺术宫志愿者的前世今生</a:t>
            </a:r>
          </a:p>
        </p:txBody>
      </p:sp>
      <p:sp>
        <p:nvSpPr>
          <p:cNvPr id="165894" name="Rectangle 5"/>
          <p:cNvSpPr>
            <a:spLocks noChangeArrowheads="1"/>
          </p:cNvSpPr>
          <p:nvPr/>
        </p:nvSpPr>
        <p:spPr bwMode="auto">
          <a:xfrm>
            <a:off x="177800" y="3213100"/>
            <a:ext cx="8716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起源   发展   完善</a:t>
            </a: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66914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97200"/>
            <a:ext cx="91440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466725" y="692150"/>
            <a:ext cx="82105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19100"/>
            <a:r>
              <a:rPr lang="zh-CN" altLang="en-US" b="1">
                <a:latin typeface="宋体" charset="-122"/>
                <a:ea typeface="宋体" charset="-122"/>
                <a:cs typeface="Times New Roman" pitchFamily="18" charset="0"/>
              </a:rPr>
              <a:t>起源</a:t>
            </a:r>
          </a:p>
          <a:p>
            <a:pPr indent="419100"/>
            <a:endParaRPr lang="zh-CN" altLang="en-US">
              <a:latin typeface="宋体" charset="-122"/>
              <a:ea typeface="宋体" charset="-122"/>
              <a:cs typeface="Times New Roman" pitchFamily="18" charset="0"/>
            </a:endParaRPr>
          </a:p>
          <a:p>
            <a:pPr indent="419100" eaLnBrk="0" hangingPunct="0"/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    </a:t>
            </a:r>
            <a:r>
              <a:rPr lang="en-US" altLang="zh-CN">
                <a:latin typeface="宋体" charset="-122"/>
                <a:ea typeface="宋体" charset="-122"/>
                <a:cs typeface="Times New Roman" pitchFamily="18" charset="0"/>
              </a:rPr>
              <a:t>1998</a:t>
            </a:r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年，上海美术馆教育部建立之初，早期的美术馆教育还处在探索阶</a:t>
            </a:r>
          </a:p>
          <a:p>
            <a:pPr indent="419100" eaLnBrk="0" hangingPunct="0"/>
            <a:endParaRPr lang="zh-CN" altLang="en-US">
              <a:latin typeface="宋体" charset="-122"/>
              <a:ea typeface="宋体" charset="-122"/>
              <a:cs typeface="Times New Roman" pitchFamily="18" charset="0"/>
            </a:endParaRPr>
          </a:p>
          <a:p>
            <a:pPr indent="419100" eaLnBrk="0" hangingPunct="0"/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段，功能较为单一，文化志愿者服务也没有太多的成功经验可供参考。早期</a:t>
            </a:r>
          </a:p>
          <a:p>
            <a:pPr indent="419100" eaLnBrk="0" hangingPunct="0"/>
            <a:endParaRPr lang="zh-CN" altLang="en-US">
              <a:latin typeface="宋体" charset="-122"/>
              <a:ea typeface="宋体" charset="-122"/>
              <a:cs typeface="Times New Roman" pitchFamily="18" charset="0"/>
            </a:endParaRPr>
          </a:p>
          <a:p>
            <a:pPr indent="419100" eaLnBrk="0" hangingPunct="0"/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志愿者服务每年</a:t>
            </a:r>
            <a:r>
              <a:rPr lang="en-US" altLang="zh-CN">
                <a:latin typeface="宋体" charset="-122"/>
                <a:ea typeface="宋体" charset="-122"/>
                <a:cs typeface="Times New Roman" pitchFamily="18" charset="0"/>
              </a:rPr>
              <a:t>200</a:t>
            </a:r>
            <a:r>
              <a:rPr lang="zh-CN" altLang="en-US">
                <a:latin typeface="宋体" charset="-122"/>
                <a:ea typeface="宋体" charset="-122"/>
                <a:cs typeface="Times New Roman" pitchFamily="18" charset="0"/>
              </a:rPr>
              <a:t>人次以内。</a:t>
            </a:r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2987675" y="6232525"/>
            <a:ext cx="3548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志愿者参与美术馆的日常工作</a:t>
            </a:r>
          </a:p>
        </p:txBody>
      </p:sp>
      <p:pic>
        <p:nvPicPr>
          <p:cNvPr id="166917" name="Picture 9" descr="合影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1185863" y="3141663"/>
            <a:ext cx="677227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67938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7925"/>
            <a:ext cx="9144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969963" y="403225"/>
            <a:ext cx="1296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zh-CN" altLang="en-US" b="1">
                <a:latin typeface="Calibri" pitchFamily="34" charset="0"/>
                <a:ea typeface="宋体" charset="-122"/>
                <a:cs typeface="Times New Roman" pitchFamily="18" charset="0"/>
              </a:rPr>
              <a:t>发展</a:t>
            </a:r>
            <a:endParaRPr lang="zh-CN" altLang="en-US" b="1">
              <a:ea typeface="宋体" charset="-122"/>
              <a:cs typeface="Times New Roman" pitchFamily="18" charset="0"/>
            </a:endParaRP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609600" y="917575"/>
            <a:ext cx="806767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19100"/>
            <a:r>
              <a:rPr lang="en-US" altLang="zh-CN">
                <a:latin typeface="Calibri" pitchFamily="34" charset="0"/>
                <a:ea typeface="宋体" charset="-122"/>
                <a:cs typeface="Times New Roman" pitchFamily="18" charset="0"/>
              </a:rPr>
              <a:t>        </a:t>
            </a:r>
            <a:r>
              <a:rPr lang="zh-CN" altLang="en-US">
                <a:latin typeface="Calibri" pitchFamily="34" charset="0"/>
                <a:ea typeface="宋体" charset="-122"/>
                <a:cs typeface="Times New Roman" pitchFamily="18" charset="0"/>
              </a:rPr>
              <a:t>随着参与志愿者的人数日益壮大，美术馆志愿者服务队应运而生。我</a:t>
            </a:r>
          </a:p>
          <a:p>
            <a:pPr indent="419100"/>
            <a:endParaRPr lang="zh-CN" altLang="en-US">
              <a:latin typeface="Calibri" pitchFamily="34" charset="0"/>
              <a:ea typeface="宋体" charset="-122"/>
              <a:cs typeface="Times New Roman" pitchFamily="18" charset="0"/>
            </a:endParaRPr>
          </a:p>
          <a:p>
            <a:pPr indent="419100"/>
            <a:r>
              <a:rPr lang="zh-CN" altLang="en-US">
                <a:latin typeface="Calibri" pitchFamily="34" charset="0"/>
                <a:ea typeface="宋体" charset="-122"/>
                <a:cs typeface="Times New Roman" pitchFamily="18" charset="0"/>
              </a:rPr>
              <a:t>们从多方着手对志愿者队伍实行科学管理：一是建立志愿者数据库。掌握</a:t>
            </a:r>
          </a:p>
          <a:p>
            <a:pPr indent="419100"/>
            <a:endParaRPr lang="zh-CN" altLang="en-US">
              <a:latin typeface="Calibri" pitchFamily="34" charset="0"/>
              <a:ea typeface="宋体" charset="-122"/>
              <a:cs typeface="Times New Roman" pitchFamily="18" charset="0"/>
            </a:endParaRPr>
          </a:p>
          <a:p>
            <a:pPr indent="419100"/>
            <a:r>
              <a:rPr lang="zh-CN" altLang="en-US">
                <a:latin typeface="Calibri" pitchFamily="34" charset="0"/>
                <a:ea typeface="宋体" charset="-122"/>
                <a:cs typeface="Times New Roman" pitchFamily="18" charset="0"/>
              </a:rPr>
              <a:t>人员流动情况，促进队伍建设。二是制定志愿者章程，从制度上明确志愿</a:t>
            </a:r>
          </a:p>
          <a:p>
            <a:pPr indent="419100"/>
            <a:endParaRPr lang="zh-CN" altLang="en-US">
              <a:latin typeface="Calibri" pitchFamily="34" charset="0"/>
              <a:ea typeface="宋体" charset="-122"/>
              <a:cs typeface="Times New Roman" pitchFamily="18" charset="0"/>
            </a:endParaRPr>
          </a:p>
          <a:p>
            <a:pPr indent="419100"/>
            <a:r>
              <a:rPr lang="zh-CN" altLang="en-US">
                <a:latin typeface="Calibri" pitchFamily="34" charset="0"/>
                <a:ea typeface="宋体" charset="-122"/>
                <a:cs typeface="Times New Roman" pitchFamily="18" charset="0"/>
              </a:rPr>
              <a:t>者服务内容和权利义务。三是丰富志愿者服务内容，包括展览讲解、艺术</a:t>
            </a:r>
          </a:p>
          <a:p>
            <a:pPr indent="419100"/>
            <a:endParaRPr lang="zh-CN" altLang="en-US">
              <a:latin typeface="Calibri" pitchFamily="34" charset="0"/>
              <a:ea typeface="宋体" charset="-122"/>
              <a:cs typeface="Times New Roman" pitchFamily="18" charset="0"/>
            </a:endParaRPr>
          </a:p>
          <a:p>
            <a:pPr indent="419100"/>
            <a:r>
              <a:rPr lang="zh-CN" altLang="en-US">
                <a:latin typeface="Calibri" pitchFamily="34" charset="0"/>
                <a:ea typeface="宋体" charset="-122"/>
                <a:cs typeface="Times New Roman" pitchFamily="18" charset="0"/>
              </a:rPr>
              <a:t>讲座、图书馆服务、教育活动、资料整理、研究助理等多个领域。</a:t>
            </a:r>
            <a:endParaRPr lang="zh-CN" altLang="en-US">
              <a:ea typeface="宋体" charset="-122"/>
              <a:cs typeface="Times New Roman" pitchFamily="18" charset="0"/>
            </a:endParaRPr>
          </a:p>
        </p:txBody>
      </p:sp>
      <p:pic>
        <p:nvPicPr>
          <p:cNvPr id="167941" name="Picture 2" descr="上海美术馆培训志愿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4425" y="3933825"/>
            <a:ext cx="3097213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1474788" y="6381750"/>
            <a:ext cx="2857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策展人在培训志愿者</a:t>
            </a:r>
          </a:p>
        </p:txBody>
      </p:sp>
      <p:pic>
        <p:nvPicPr>
          <p:cNvPr id="167943" name="Picture 7" descr="P10103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3933825"/>
            <a:ext cx="3673475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5003800" y="6381750"/>
            <a:ext cx="285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志愿者为美术馆讲座现场</a:t>
            </a: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68962" name="Picture 7" descr="master03_image001"/>
          <p:cNvPicPr>
            <a:picLocks noChangeAspect="1" noChangeArrowheads="1"/>
          </p:cNvPicPr>
          <p:nvPr/>
        </p:nvPicPr>
        <p:blipFill>
          <a:blip r:embed="rId2"/>
          <a:srcRect r="2725"/>
          <a:stretch>
            <a:fillRect/>
          </a:stretch>
        </p:blipFill>
        <p:spPr bwMode="auto">
          <a:xfrm>
            <a:off x="0" y="3284538"/>
            <a:ext cx="914400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3" name="Picture 2" descr="志愿者章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9150" y="3802063"/>
            <a:ext cx="15859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4" name="Picture 4" descr="志愿者手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163" y="3789363"/>
            <a:ext cx="1604962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1690688" y="6159500"/>
            <a:ext cx="141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1" hangingPunct="0"/>
            <a:r>
              <a:rPr lang="en-US" altLang="zh-CN">
                <a:latin typeface="楷体"/>
                <a:ea typeface="楷体"/>
                <a:cs typeface="楷体"/>
              </a:rPr>
              <a:t> </a:t>
            </a:r>
            <a:r>
              <a:rPr lang="zh-CN" altLang="en-US" sz="1600">
                <a:latin typeface="宋体" charset="-122"/>
                <a:ea typeface="宋体" charset="-122"/>
              </a:rPr>
              <a:t>志愿者章程 </a:t>
            </a:r>
            <a:endParaRPr lang="zh-CN" altLang="en-US" sz="1600" b="1">
              <a:latin typeface="宋体" charset="-122"/>
              <a:ea typeface="宋体" charset="-122"/>
            </a:endParaRPr>
          </a:p>
        </p:txBody>
      </p:sp>
      <p:pic>
        <p:nvPicPr>
          <p:cNvPr id="168966" name="Picture 7" descr="P10104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75063" y="3802063"/>
            <a:ext cx="331311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7" name="Rectangle 3"/>
          <p:cNvSpPr>
            <a:spLocks noChangeArrowheads="1"/>
          </p:cNvSpPr>
          <p:nvPr/>
        </p:nvSpPr>
        <p:spPr bwMode="auto">
          <a:xfrm>
            <a:off x="0" y="836613"/>
            <a:ext cx="91440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19100"/>
            <a:r>
              <a:rPr lang="en-US" altLang="zh-CN">
                <a:latin typeface="宋体" charset="-122"/>
                <a:ea typeface="宋体" charset="-122"/>
                <a:cs typeface="Times New Roman" pitchFamily="18" charset="0"/>
              </a:rPr>
              <a:t>             </a:t>
            </a:r>
            <a:r>
              <a:rPr lang="en-US" altLang="zh-CN" sz="2000">
                <a:latin typeface="宋体" charset="-122"/>
                <a:ea typeface="宋体" charset="-122"/>
                <a:cs typeface="Times New Roman" pitchFamily="18" charset="0"/>
              </a:rPr>
              <a:t>2004</a:t>
            </a:r>
            <a:r>
              <a:rPr lang="zh-CN" altLang="en-US" sz="2000">
                <a:latin typeface="宋体" charset="-122"/>
                <a:ea typeface="宋体" charset="-122"/>
                <a:cs typeface="Times New Roman" pitchFamily="18" charset="0"/>
              </a:rPr>
              <a:t>年组建志愿者服务队，并进行科学管理。</a:t>
            </a:r>
          </a:p>
          <a:p>
            <a:pPr indent="419100"/>
            <a:endParaRPr lang="zh-CN" altLang="en-US" sz="2000">
              <a:latin typeface="宋体" charset="-122"/>
              <a:ea typeface="宋体" charset="-122"/>
              <a:cs typeface="Times New Roman" pitchFamily="18" charset="0"/>
            </a:endParaRPr>
          </a:p>
          <a:p>
            <a:pPr indent="419100"/>
            <a:endParaRPr lang="zh-CN" altLang="en-US">
              <a:latin typeface="宋体" charset="-122"/>
              <a:ea typeface="宋体" charset="-122"/>
              <a:cs typeface="Times New Roman" pitchFamily="18" charset="0"/>
            </a:endParaRPr>
          </a:p>
          <a:p>
            <a:pPr indent="419100" eaLnBrk="0" hangingPunct="0"/>
            <a:r>
              <a:rPr lang="en-US" altLang="zh-CN" sz="2400">
                <a:latin typeface="宋体" charset="-122"/>
                <a:ea typeface="宋体" charset="-122"/>
                <a:cs typeface="Times New Roman" pitchFamily="18" charset="0"/>
              </a:rPr>
              <a:t>     </a:t>
            </a:r>
            <a:r>
              <a:rPr lang="zh-CN" altLang="en-US" sz="2000">
                <a:latin typeface="Calibri" pitchFamily="34" charset="0"/>
                <a:ea typeface="宋体" charset="-122"/>
                <a:cs typeface="Times New Roman" pitchFamily="18" charset="0"/>
              </a:rPr>
              <a:t>建立志愿者数据       </a:t>
            </a:r>
            <a:r>
              <a:rPr lang="en-US" altLang="zh-CN" sz="2000">
                <a:latin typeface="Calibri" pitchFamily="34" charset="0"/>
                <a:ea typeface="宋体" charset="-122"/>
                <a:cs typeface="Times New Roman" pitchFamily="18" charset="0"/>
              </a:rPr>
              <a:t>    </a:t>
            </a:r>
            <a:r>
              <a:rPr lang="zh-CN" altLang="en-US" sz="2000">
                <a:latin typeface="Calibri" pitchFamily="34" charset="0"/>
                <a:ea typeface="宋体" charset="-122"/>
                <a:cs typeface="Times New Roman" pitchFamily="18" charset="0"/>
              </a:rPr>
              <a:t>制定志愿者章程</a:t>
            </a:r>
            <a:r>
              <a:rPr lang="en-US" altLang="zh-CN" sz="2000">
                <a:latin typeface="Calibri" pitchFamily="34" charset="0"/>
                <a:ea typeface="宋体" charset="-122"/>
                <a:cs typeface="Times New Roman" pitchFamily="18" charset="0"/>
              </a:rPr>
              <a:t>        </a:t>
            </a:r>
            <a:r>
              <a:rPr lang="zh-CN" altLang="en-US" sz="2000">
                <a:latin typeface="Calibri" pitchFamily="34" charset="0"/>
                <a:ea typeface="宋体" charset="-122"/>
                <a:cs typeface="Times New Roman" pitchFamily="18" charset="0"/>
              </a:rPr>
              <a:t>丰富志愿者服务内容</a:t>
            </a:r>
          </a:p>
        </p:txBody>
      </p:sp>
      <p:sp>
        <p:nvSpPr>
          <p:cNvPr id="168968" name="Rectangle 5"/>
          <p:cNvSpPr>
            <a:spLocks noChangeArrowheads="1"/>
          </p:cNvSpPr>
          <p:nvPr/>
        </p:nvSpPr>
        <p:spPr bwMode="auto">
          <a:xfrm>
            <a:off x="4356100" y="6159500"/>
            <a:ext cx="161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1" hangingPunct="0"/>
            <a:r>
              <a:rPr lang="en-US" altLang="zh-CN">
                <a:latin typeface="楷体"/>
                <a:ea typeface="楷体"/>
                <a:cs typeface="楷体"/>
              </a:rPr>
              <a:t> </a:t>
            </a:r>
            <a:r>
              <a:rPr lang="zh-CN" altLang="en-US" sz="1600">
                <a:latin typeface="宋体" charset="-122"/>
                <a:ea typeface="宋体" charset="-122"/>
              </a:rPr>
              <a:t>志愿者服务队</a:t>
            </a:r>
            <a:r>
              <a:rPr lang="en-US" altLang="zh-CN" sz="1600">
                <a:latin typeface="宋体" charset="-122"/>
                <a:ea typeface="宋体" charset="-122"/>
              </a:rPr>
              <a:t> </a:t>
            </a:r>
            <a:endParaRPr lang="en-US" altLang="zh-CN" sz="1600" b="1">
              <a:latin typeface="宋体" charset="-122"/>
              <a:ea typeface="宋体" charset="-122"/>
            </a:endParaRPr>
          </a:p>
        </p:txBody>
      </p:sp>
      <p:pic>
        <p:nvPicPr>
          <p:cNvPr id="168969" name="Picture 11" descr="102_6711"/>
          <p:cNvPicPr>
            <a:picLocks noChangeAspect="1" noChangeArrowheads="1"/>
          </p:cNvPicPr>
          <p:nvPr/>
        </p:nvPicPr>
        <p:blipFill>
          <a:blip r:embed="rId6"/>
          <a:srcRect l="23105" t="25978" r="13304" b="9027"/>
          <a:stretch>
            <a:fillRect/>
          </a:stretch>
        </p:blipFill>
        <p:spPr bwMode="auto">
          <a:xfrm>
            <a:off x="6950075" y="3802063"/>
            <a:ext cx="16383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70" name="Rectangle 5"/>
          <p:cNvSpPr>
            <a:spLocks noChangeArrowheads="1"/>
          </p:cNvSpPr>
          <p:nvPr/>
        </p:nvSpPr>
        <p:spPr bwMode="auto">
          <a:xfrm>
            <a:off x="7105650" y="6159500"/>
            <a:ext cx="1212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1" hangingPunct="0"/>
            <a:r>
              <a:rPr lang="en-US" altLang="zh-CN">
                <a:latin typeface="楷体"/>
                <a:ea typeface="楷体"/>
                <a:cs typeface="楷体"/>
              </a:rPr>
              <a:t> </a:t>
            </a:r>
            <a:r>
              <a:rPr lang="zh-CN" altLang="en-US" sz="1600">
                <a:latin typeface="宋体" charset="-122"/>
                <a:ea typeface="宋体" charset="-122"/>
              </a:rPr>
              <a:t>讲座主持 </a:t>
            </a:r>
            <a:endParaRPr lang="zh-CN" altLang="en-US" sz="1600" b="1">
              <a:latin typeface="宋体" charset="-122"/>
              <a:ea typeface="宋体" charset="-122"/>
            </a:endParaRP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ym typeface="나눔고딕"/>
              </a:rPr>
              <a:t>9/9/2013</a:t>
            </a:r>
            <a:endParaRPr lang="en-US" altLang="zh-CN" sz="1800" smtClean="0">
              <a:solidFill>
                <a:schemeClr val="tx1"/>
              </a:solidFill>
              <a:latin typeface="Arial" charset="0"/>
              <a:sym typeface="나눔고딕"/>
            </a:endParaRPr>
          </a:p>
        </p:txBody>
      </p:sp>
      <p:pic>
        <p:nvPicPr>
          <p:cNvPr id="169986" name="Picture 7" descr="master03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5038"/>
            <a:ext cx="9144000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812800"/>
            <a:ext cx="91440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19100"/>
            <a:endParaRPr lang="en-US" altLang="zh-CN">
              <a:latin typeface="宋体" charset="-122"/>
              <a:ea typeface="宋体" charset="-122"/>
              <a:cs typeface="Times New Roman" pitchFamily="18" charset="0"/>
            </a:endParaRPr>
          </a:p>
          <a:p>
            <a:pPr indent="419100" algn="ctr"/>
            <a:r>
              <a:rPr lang="en-US" altLang="zh-CN" sz="2000">
                <a:latin typeface="宋体" charset="-122"/>
                <a:ea typeface="宋体" charset="-122"/>
                <a:cs typeface="Times New Roman" pitchFamily="18" charset="0"/>
              </a:rPr>
              <a:t>2007</a:t>
            </a:r>
            <a:r>
              <a:rPr lang="zh-CN" altLang="en-US" sz="2000">
                <a:latin typeface="宋体" charset="-122"/>
                <a:ea typeface="宋体" charset="-122"/>
                <a:cs typeface="Times New Roman" pitchFamily="18" charset="0"/>
              </a:rPr>
              <a:t>年“流动的上海美术馆</a:t>
            </a:r>
            <a:r>
              <a:rPr lang="en-US" altLang="zh-CN" sz="2000">
                <a:latin typeface="宋体" charset="-122"/>
                <a:ea typeface="宋体" charset="-122"/>
                <a:cs typeface="Times New Roman" pitchFamily="18" charset="0"/>
              </a:rPr>
              <a:t>——</a:t>
            </a:r>
            <a:r>
              <a:rPr lang="zh-CN" altLang="en-US" sz="2000">
                <a:latin typeface="宋体" charset="-122"/>
                <a:ea typeface="宋体" charset="-122"/>
                <a:cs typeface="Times New Roman" pitchFamily="18" charset="0"/>
              </a:rPr>
              <a:t>西部行”教育活动远赴青海</a:t>
            </a:r>
          </a:p>
        </p:txBody>
      </p:sp>
      <p:pic>
        <p:nvPicPr>
          <p:cNvPr id="169988" name="Picture 2" descr="幻灯片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63813"/>
            <a:ext cx="4643438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9" name="Picture 3" descr="幻灯片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563813"/>
            <a:ext cx="4500562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1185863" y="58785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访问青海乡村小学</a:t>
            </a:r>
          </a:p>
        </p:txBody>
      </p:sp>
      <p:sp>
        <p:nvSpPr>
          <p:cNvPr id="169991" name="Rectangle 6"/>
          <p:cNvSpPr>
            <a:spLocks noChangeArrowheads="1"/>
          </p:cNvSpPr>
          <p:nvPr/>
        </p:nvSpPr>
        <p:spPr bwMode="auto">
          <a:xfrm>
            <a:off x="5508625" y="5878513"/>
            <a:ext cx="3170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zh-CN" altLang="en-US">
                <a:latin typeface="宋体" charset="-122"/>
                <a:ea typeface="宋体" charset="-122"/>
              </a:rPr>
              <a:t>辅导少数民族小朋友上美术课</a:t>
            </a: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01_밝은나눔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d01_밝은나눔">
      <a:majorFont>
        <a:latin typeface="나눔고딕"/>
        <a:ea typeface="나눔고딕"/>
        <a:cs typeface="나눔고딕"/>
      </a:majorFont>
      <a:minorFont>
        <a:latin typeface="나눔고딕"/>
        <a:ea typeface="나눔고딕"/>
        <a:cs typeface="나눔고딕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lnDef>
  </a:objectDefaults>
  <a:extraClrSchemeLst/>
</a:theme>
</file>

<file path=ppt/theme/theme10.xml><?xml version="1.0" encoding="utf-8"?>
<a:theme xmlns:a="http://schemas.openxmlformats.org/drawingml/2006/main" name="9_d01_밝은나눔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d01_밝은나눔">
      <a:majorFont>
        <a:latin typeface="나눔고딕"/>
        <a:ea typeface="나눔고딕"/>
        <a:cs typeface="나눔고딕"/>
      </a:majorFont>
      <a:minorFont>
        <a:latin typeface="나눔고딕"/>
        <a:ea typeface="나눔고딕"/>
        <a:cs typeface="나눔고딕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lnDef>
  </a:objectDefaults>
  <a:extraClrSchemeLst/>
</a:theme>
</file>

<file path=ppt/theme/theme11.xml><?xml version="1.0" encoding="utf-8"?>
<a:theme xmlns:a="http://schemas.openxmlformats.org/drawingml/2006/main" name="10_d01_밝은나눔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d01_밝은나눔">
      <a:majorFont>
        <a:latin typeface="나눔고딕"/>
        <a:ea typeface="나눔고딕"/>
        <a:cs typeface="나눔고딕"/>
      </a:majorFont>
      <a:minorFont>
        <a:latin typeface="나눔고딕"/>
        <a:ea typeface="나눔고딕"/>
        <a:cs typeface="나눔고딕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lnDef>
  </a:objectDefaults>
  <a:extraClrSchemeLst/>
</a:theme>
</file>

<file path=ppt/theme/theme12.xml><?xml version="1.0" encoding="utf-8"?>
<a:theme xmlns:a="http://schemas.openxmlformats.org/drawingml/2006/main" name="11_d01_밝은나눔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d01_밝은나눔">
      <a:majorFont>
        <a:latin typeface="나눔고딕"/>
        <a:ea typeface="나눔고딕"/>
        <a:cs typeface="나눔고딕"/>
      </a:majorFont>
      <a:minorFont>
        <a:latin typeface="나눔고딕"/>
        <a:ea typeface="나눔고딕"/>
        <a:cs typeface="나눔고딕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lnDef>
  </a:objectDefaults>
  <a:extraClrSchemeLst/>
</a:theme>
</file>

<file path=ppt/theme/theme13.xml><?xml version="1.0" encoding="utf-8"?>
<a:theme xmlns:a="http://schemas.openxmlformats.org/drawingml/2006/main" name="12_d01_밝은나눔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d01_밝은나눔">
      <a:majorFont>
        <a:latin typeface="나눔고딕"/>
        <a:ea typeface="나눔고딕"/>
        <a:cs typeface="나눔고딕"/>
      </a:majorFont>
      <a:minorFont>
        <a:latin typeface="나눔고딕"/>
        <a:ea typeface="나눔고딕"/>
        <a:cs typeface="나눔고딕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lnDef>
  </a:objectDefaults>
  <a:extraClrSchemeLst/>
</a:theme>
</file>

<file path=ppt/theme/theme1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01_밝은나눔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d01_밝은나눔">
      <a:majorFont>
        <a:latin typeface="나눔고딕"/>
        <a:ea typeface="나눔고딕"/>
        <a:cs typeface="나눔고딕"/>
      </a:majorFont>
      <a:minorFont>
        <a:latin typeface="나눔고딕"/>
        <a:ea typeface="나눔고딕"/>
        <a:cs typeface="나눔고딕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2_d01_밝은나눔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d01_밝은나눔">
      <a:majorFont>
        <a:latin typeface="나눔고딕"/>
        <a:ea typeface="나눔고딕"/>
        <a:cs typeface="나눔고딕"/>
      </a:majorFont>
      <a:minorFont>
        <a:latin typeface="나눔고딕"/>
        <a:ea typeface="나눔고딕"/>
        <a:cs typeface="나눔고딕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3_d01_밝은나눔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d01_밝은나눔">
      <a:majorFont>
        <a:latin typeface="나눔고딕"/>
        <a:ea typeface="나눔고딕"/>
        <a:cs typeface="나눔고딕"/>
      </a:majorFont>
      <a:minorFont>
        <a:latin typeface="나눔고딕"/>
        <a:ea typeface="나눔고딕"/>
        <a:cs typeface="나눔고딕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4_d01_밝은나눔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d01_밝은나눔">
      <a:majorFont>
        <a:latin typeface="나눔고딕"/>
        <a:ea typeface="나눔고딕"/>
        <a:cs typeface="나눔고딕"/>
      </a:majorFont>
      <a:minorFont>
        <a:latin typeface="나눔고딕"/>
        <a:ea typeface="나눔고딕"/>
        <a:cs typeface="나눔고딕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lnDef>
  </a:objectDefaults>
  <a:extraClrSchemeLst/>
</a:theme>
</file>

<file path=ppt/theme/theme6.xml><?xml version="1.0" encoding="utf-8"?>
<a:theme xmlns:a="http://schemas.openxmlformats.org/drawingml/2006/main" name="5_d01_밝은나눔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d01_밝은나눔">
      <a:majorFont>
        <a:latin typeface="나눔고딕"/>
        <a:ea typeface="나눔고딕"/>
        <a:cs typeface="나눔고딕"/>
      </a:majorFont>
      <a:minorFont>
        <a:latin typeface="나눔고딕"/>
        <a:ea typeface="나눔고딕"/>
        <a:cs typeface="나눔고딕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lnDef>
  </a:objectDefaults>
  <a:extraClrSchemeLst/>
</a:theme>
</file>

<file path=ppt/theme/theme7.xml><?xml version="1.0" encoding="utf-8"?>
<a:theme xmlns:a="http://schemas.openxmlformats.org/drawingml/2006/main" name="6_d01_밝은나눔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d01_밝은나눔">
      <a:majorFont>
        <a:latin typeface="나눔고딕"/>
        <a:ea typeface="나눔고딕"/>
        <a:cs typeface="나눔고딕"/>
      </a:majorFont>
      <a:minorFont>
        <a:latin typeface="나눔고딕"/>
        <a:ea typeface="나눔고딕"/>
        <a:cs typeface="나눔고딕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lnDef>
  </a:objectDefaults>
  <a:extraClrSchemeLst/>
</a:theme>
</file>

<file path=ppt/theme/theme8.xml><?xml version="1.0" encoding="utf-8"?>
<a:theme xmlns:a="http://schemas.openxmlformats.org/drawingml/2006/main" name="7_d01_밝은나눔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d01_밝은나눔">
      <a:majorFont>
        <a:latin typeface="나눔고딕"/>
        <a:ea typeface="나눔고딕"/>
        <a:cs typeface="나눔고딕"/>
      </a:majorFont>
      <a:minorFont>
        <a:latin typeface="나눔고딕"/>
        <a:ea typeface="나눔고딕"/>
        <a:cs typeface="나눔고딕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lnDef>
  </a:objectDefaults>
  <a:extraClrSchemeLst/>
</a:theme>
</file>

<file path=ppt/theme/theme9.xml><?xml version="1.0" encoding="utf-8"?>
<a:theme xmlns:a="http://schemas.openxmlformats.org/drawingml/2006/main" name="8_d01_밝은나눔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d01_밝은나눔">
      <a:majorFont>
        <a:latin typeface="나눔고딕"/>
        <a:ea typeface="나눔고딕"/>
        <a:cs typeface="나눔고딕"/>
      </a:majorFont>
      <a:minorFont>
        <a:latin typeface="나눔고딕"/>
        <a:ea typeface="나눔고딕"/>
        <a:cs typeface="나눔고딕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나눔고딕"/>
            <a:cs typeface="나눔고딕"/>
          </a:defRPr>
        </a:defPPr>
      </a:lst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1518</Words>
  <Application>Microsoft Office PowerPoint</Application>
  <PresentationFormat>On-screen Show (4:3)</PresentationFormat>
  <Paragraphs>185</Paragraphs>
  <Slides>36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演示文稿设计模板</vt:lpstr>
      </vt:variant>
      <vt:variant>
        <vt:i4>145</vt:i4>
      </vt:variant>
      <vt:variant>
        <vt:lpstr>幻灯片标题</vt:lpstr>
      </vt:variant>
      <vt:variant>
        <vt:i4>36</vt:i4>
      </vt:variant>
      <vt:variant>
        <vt:lpstr>自定义放映</vt:lpstr>
      </vt:variant>
      <vt:variant>
        <vt:i4>1</vt:i4>
      </vt:variant>
    </vt:vector>
  </HeadingPairs>
  <TitlesOfParts>
    <vt:vector size="190" baseType="lpstr">
      <vt:lpstr>Arial</vt:lpstr>
      <vt:lpstr>나눔고딕</vt:lpstr>
      <vt:lpstr>宋体</vt:lpstr>
      <vt:lpstr>黑体</vt:lpstr>
      <vt:lpstr>Times New Roman</vt:lpstr>
      <vt:lpstr>Calibri</vt:lpstr>
      <vt:lpstr>楷体</vt:lpstr>
      <vt:lpstr>仿宋</vt:lpstr>
      <vt:lpstr>d01_밝은나눔</vt:lpstr>
      <vt:lpstr>1_d01_밝은나눔</vt:lpstr>
      <vt:lpstr>2_d01_밝은나눔</vt:lpstr>
      <vt:lpstr>3_d01_밝은나눔</vt:lpstr>
      <vt:lpstr>4_d01_밝은나눔</vt:lpstr>
      <vt:lpstr>5_d01_밝은나눔</vt:lpstr>
      <vt:lpstr>6_d01_밝은나눔</vt:lpstr>
      <vt:lpstr>7_d01_밝은나눔</vt:lpstr>
      <vt:lpstr>8_d01_밝은나눔</vt:lpstr>
      <vt:lpstr>9_d01_밝은나눔</vt:lpstr>
      <vt:lpstr>10_d01_밝은나눔</vt:lpstr>
      <vt:lpstr>11_d01_밝은나눔</vt:lpstr>
      <vt:lpstr>12_d01_밝은나눔</vt:lpstr>
      <vt:lpstr>1_d01_밝은나눔</vt:lpstr>
      <vt:lpstr>1_d01_밝은나눔</vt:lpstr>
      <vt:lpstr>1_d01_밝은나눔</vt:lpstr>
      <vt:lpstr>1_d01_밝은나눔</vt:lpstr>
      <vt:lpstr>1_d01_밝은나눔</vt:lpstr>
      <vt:lpstr>1_d01_밝은나눔</vt:lpstr>
      <vt:lpstr>1_d01_밝은나눔</vt:lpstr>
      <vt:lpstr>1_d01_밝은나눔</vt:lpstr>
      <vt:lpstr>1_d01_밝은나눔</vt:lpstr>
      <vt:lpstr>1_d01_밝은나눔</vt:lpstr>
      <vt:lpstr>1_d01_밝은나눔</vt:lpstr>
      <vt:lpstr>2_d01_밝은나눔</vt:lpstr>
      <vt:lpstr>2_d01_밝은나눔</vt:lpstr>
      <vt:lpstr>2_d01_밝은나눔</vt:lpstr>
      <vt:lpstr>2_d01_밝은나눔</vt:lpstr>
      <vt:lpstr>2_d01_밝은나눔</vt:lpstr>
      <vt:lpstr>2_d01_밝은나눔</vt:lpstr>
      <vt:lpstr>2_d01_밝은나눔</vt:lpstr>
      <vt:lpstr>2_d01_밝은나눔</vt:lpstr>
      <vt:lpstr>2_d01_밝은나눔</vt:lpstr>
      <vt:lpstr>2_d01_밝은나눔</vt:lpstr>
      <vt:lpstr>2_d01_밝은나눔</vt:lpstr>
      <vt:lpstr>3_d01_밝은나눔</vt:lpstr>
      <vt:lpstr>3_d01_밝은나눔</vt:lpstr>
      <vt:lpstr>3_d01_밝은나눔</vt:lpstr>
      <vt:lpstr>3_d01_밝은나눔</vt:lpstr>
      <vt:lpstr>3_d01_밝은나눔</vt:lpstr>
      <vt:lpstr>3_d01_밝은나눔</vt:lpstr>
      <vt:lpstr>3_d01_밝은나눔</vt:lpstr>
      <vt:lpstr>3_d01_밝은나눔</vt:lpstr>
      <vt:lpstr>3_d01_밝은나눔</vt:lpstr>
      <vt:lpstr>3_d01_밝은나눔</vt:lpstr>
      <vt:lpstr>3_d01_밝은나눔</vt:lpstr>
      <vt:lpstr>4_d01_밝은나눔</vt:lpstr>
      <vt:lpstr>4_d01_밝은나눔</vt:lpstr>
      <vt:lpstr>4_d01_밝은나눔</vt:lpstr>
      <vt:lpstr>4_d01_밝은나눔</vt:lpstr>
      <vt:lpstr>4_d01_밝은나눔</vt:lpstr>
      <vt:lpstr>4_d01_밝은나눔</vt:lpstr>
      <vt:lpstr>4_d01_밝은나눔</vt:lpstr>
      <vt:lpstr>4_d01_밝은나눔</vt:lpstr>
      <vt:lpstr>4_d01_밝은나눔</vt:lpstr>
      <vt:lpstr>4_d01_밝은나눔</vt:lpstr>
      <vt:lpstr>4_d01_밝은나눔</vt:lpstr>
      <vt:lpstr>5_d01_밝은나눔</vt:lpstr>
      <vt:lpstr>5_d01_밝은나눔</vt:lpstr>
      <vt:lpstr>5_d01_밝은나눔</vt:lpstr>
      <vt:lpstr>5_d01_밝은나눔</vt:lpstr>
      <vt:lpstr>5_d01_밝은나눔</vt:lpstr>
      <vt:lpstr>5_d01_밝은나눔</vt:lpstr>
      <vt:lpstr>5_d01_밝은나눔</vt:lpstr>
      <vt:lpstr>5_d01_밝은나눔</vt:lpstr>
      <vt:lpstr>5_d01_밝은나눔</vt:lpstr>
      <vt:lpstr>5_d01_밝은나눔</vt:lpstr>
      <vt:lpstr>5_d01_밝은나눔</vt:lpstr>
      <vt:lpstr>6_d01_밝은나눔</vt:lpstr>
      <vt:lpstr>6_d01_밝은나눔</vt:lpstr>
      <vt:lpstr>6_d01_밝은나눔</vt:lpstr>
      <vt:lpstr>6_d01_밝은나눔</vt:lpstr>
      <vt:lpstr>6_d01_밝은나눔</vt:lpstr>
      <vt:lpstr>6_d01_밝은나눔</vt:lpstr>
      <vt:lpstr>6_d01_밝은나눔</vt:lpstr>
      <vt:lpstr>6_d01_밝은나눔</vt:lpstr>
      <vt:lpstr>6_d01_밝은나눔</vt:lpstr>
      <vt:lpstr>6_d01_밝은나눔</vt:lpstr>
      <vt:lpstr>6_d01_밝은나눔</vt:lpstr>
      <vt:lpstr>7_d01_밝은나눔</vt:lpstr>
      <vt:lpstr>7_d01_밝은나눔</vt:lpstr>
      <vt:lpstr>7_d01_밝은나눔</vt:lpstr>
      <vt:lpstr>7_d01_밝은나눔</vt:lpstr>
      <vt:lpstr>7_d01_밝은나눔</vt:lpstr>
      <vt:lpstr>7_d01_밝은나눔</vt:lpstr>
      <vt:lpstr>7_d01_밝은나눔</vt:lpstr>
      <vt:lpstr>7_d01_밝은나눔</vt:lpstr>
      <vt:lpstr>7_d01_밝은나눔</vt:lpstr>
      <vt:lpstr>7_d01_밝은나눔</vt:lpstr>
      <vt:lpstr>7_d01_밝은나눔</vt:lpstr>
      <vt:lpstr>8_d01_밝은나눔</vt:lpstr>
      <vt:lpstr>8_d01_밝은나눔</vt:lpstr>
      <vt:lpstr>8_d01_밝은나눔</vt:lpstr>
      <vt:lpstr>8_d01_밝은나눔</vt:lpstr>
      <vt:lpstr>8_d01_밝은나눔</vt:lpstr>
      <vt:lpstr>8_d01_밝은나눔</vt:lpstr>
      <vt:lpstr>8_d01_밝은나눔</vt:lpstr>
      <vt:lpstr>8_d01_밝은나눔</vt:lpstr>
      <vt:lpstr>8_d01_밝은나눔</vt:lpstr>
      <vt:lpstr>8_d01_밝은나눔</vt:lpstr>
      <vt:lpstr>8_d01_밝은나눔</vt:lpstr>
      <vt:lpstr>9_d01_밝은나눔</vt:lpstr>
      <vt:lpstr>9_d01_밝은나눔</vt:lpstr>
      <vt:lpstr>9_d01_밝은나눔</vt:lpstr>
      <vt:lpstr>9_d01_밝은나눔</vt:lpstr>
      <vt:lpstr>9_d01_밝은나눔</vt:lpstr>
      <vt:lpstr>9_d01_밝은나눔</vt:lpstr>
      <vt:lpstr>9_d01_밝은나눔</vt:lpstr>
      <vt:lpstr>9_d01_밝은나눔</vt:lpstr>
      <vt:lpstr>9_d01_밝은나눔</vt:lpstr>
      <vt:lpstr>9_d01_밝은나눔</vt:lpstr>
      <vt:lpstr>9_d01_밝은나눔</vt:lpstr>
      <vt:lpstr>10_d01_밝은나눔</vt:lpstr>
      <vt:lpstr>10_d01_밝은나눔</vt:lpstr>
      <vt:lpstr>10_d01_밝은나눔</vt:lpstr>
      <vt:lpstr>10_d01_밝은나눔</vt:lpstr>
      <vt:lpstr>10_d01_밝은나눔</vt:lpstr>
      <vt:lpstr>10_d01_밝은나눔</vt:lpstr>
      <vt:lpstr>10_d01_밝은나눔</vt:lpstr>
      <vt:lpstr>10_d01_밝은나눔</vt:lpstr>
      <vt:lpstr>10_d01_밝은나눔</vt:lpstr>
      <vt:lpstr>10_d01_밝은나눔</vt:lpstr>
      <vt:lpstr>10_d01_밝은나눔</vt:lpstr>
      <vt:lpstr>11_d01_밝은나눔</vt:lpstr>
      <vt:lpstr>11_d01_밝은나눔</vt:lpstr>
      <vt:lpstr>11_d01_밝은나눔</vt:lpstr>
      <vt:lpstr>11_d01_밝은나눔</vt:lpstr>
      <vt:lpstr>11_d01_밝은나눔</vt:lpstr>
      <vt:lpstr>11_d01_밝은나눔</vt:lpstr>
      <vt:lpstr>11_d01_밝은나눔</vt:lpstr>
      <vt:lpstr>11_d01_밝은나눔</vt:lpstr>
      <vt:lpstr>11_d01_밝은나눔</vt:lpstr>
      <vt:lpstr>11_d01_밝은나눔</vt:lpstr>
      <vt:lpstr>11_d01_밝은나눔</vt:lpstr>
      <vt:lpstr>12_d01_밝은나눔</vt:lpstr>
      <vt:lpstr>12_d01_밝은나눔</vt:lpstr>
      <vt:lpstr>12_d01_밝은나눔</vt:lpstr>
      <vt:lpstr>12_d01_밝은나눔</vt:lpstr>
      <vt:lpstr>12_d01_밝은나눔</vt:lpstr>
      <vt:lpstr>12_d01_밝은나눔</vt:lpstr>
      <vt:lpstr>12_d01_밝은나눔</vt:lpstr>
      <vt:lpstr>12_d01_밝은나눔</vt:lpstr>
      <vt:lpstr>12_d01_밝은나눔</vt:lpstr>
      <vt:lpstr>12_d01_밝은나눔</vt:lpstr>
      <vt:lpstr>12_d01_밝은나눔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自定义放映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www.glzy8.com提供海量PPT模板免费下载！</dc:title>
  <dc:creator/>
  <cp:lastModifiedBy>yangyingshi</cp:lastModifiedBy>
  <cp:revision>148</cp:revision>
  <cp:lastPrinted>2013-09-09T01:06:51Z</cp:lastPrinted>
  <dcterms:created xsi:type="dcterms:W3CDTF">2011-08-14T07:11:00Z</dcterms:created>
  <dcterms:modified xsi:type="dcterms:W3CDTF">2013-09-11T12:51:16Z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2052-6.6.0.2877</vt:lpwstr>
  </property>
</Properties>
</file>